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903C1-D3FC-49B5-B8F9-A17F62331900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F1552-70BF-4C18-8B85-DA2AD475B8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p from the grave He aros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"/>
            <a:ext cx="7162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Umukiza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yaryamye</a:t>
            </a:r>
            <a:r>
              <a:rPr lang="en-US" b="1" dirty="0" smtClean="0"/>
              <a:t> mu </a:t>
            </a:r>
            <a:r>
              <a:rPr lang="en-US" b="1" dirty="0" err="1" smtClean="0"/>
              <a:t>mva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524000"/>
            <a:ext cx="3810000" cy="4495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yaryamye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mva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Akirorerey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igihe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Ku </a:t>
            </a:r>
            <a:r>
              <a:rPr lang="en-US" b="1" dirty="0" err="1" smtClean="0">
                <a:solidFill>
                  <a:srgbClr val="FF0000"/>
                </a:solidFill>
              </a:rPr>
              <a:t>wugira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gatatu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Arazuk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 err="1" smtClean="0">
                <a:solidFill>
                  <a:srgbClr val="FF0000"/>
                </a:solidFill>
              </a:rPr>
              <a:t>aneshej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 err="1" smtClean="0">
                <a:solidFill>
                  <a:srgbClr val="FF0000"/>
                </a:solidFill>
              </a:rPr>
              <a:t>urupfu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Ava mu </a:t>
            </a:r>
            <a:r>
              <a:rPr lang="en-US" b="1" dirty="0" err="1" smtClean="0">
                <a:solidFill>
                  <a:srgbClr val="FF0000"/>
                </a:solidFill>
              </a:rPr>
              <a:t>mwiz'arusize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rutsinzwe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Ahor'arih'ibihe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bidashira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Yarazutse</a:t>
            </a:r>
            <a:r>
              <a:rPr lang="en-US" b="1" dirty="0" smtClean="0">
                <a:solidFill>
                  <a:srgbClr val="FF0000"/>
                </a:solidFill>
              </a:rPr>
              <a:t>! </a:t>
            </a:r>
            <a:r>
              <a:rPr lang="en-US" b="1" dirty="0" err="1" smtClean="0">
                <a:solidFill>
                  <a:srgbClr val="FF0000"/>
                </a:solidFill>
              </a:rPr>
              <a:t>yarazutse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Tumushime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yarazutse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Barindiy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imva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bib'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Ingoyi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urupfu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yaraziciye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Runanirwa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kumugumya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Umukiza Yesu yaryamye mu mva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Umukiza Yesu yaryamye mu mva</dc:title>
  <dc:creator>FRONT</dc:creator>
  <cp:lastModifiedBy>FRONT</cp:lastModifiedBy>
  <cp:revision>10</cp:revision>
  <dcterms:created xsi:type="dcterms:W3CDTF">2024-03-16T17:28:10Z</dcterms:created>
  <dcterms:modified xsi:type="dcterms:W3CDTF">2025-04-05T14:05:03Z</dcterms:modified>
</cp:coreProperties>
</file>