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69D6E-FC21-4A47-90B2-5DCA9A21F9D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BD08-69B3-42E7-B7A9-78C2DDE5EF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amsifu Mu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114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Twamsifu</a:t>
            </a:r>
            <a:r>
              <a:rPr lang="en-US" b="1" dirty="0"/>
              <a:t> </a:t>
            </a:r>
            <a:r>
              <a:rPr lang="en-US" b="1" dirty="0" err="1" smtClean="0"/>
              <a:t>Mungu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Twamsifu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Mungu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Mwana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pendo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Aliyetufia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kupaa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juu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Aleluya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Usifiwe</a:t>
            </a:r>
            <a:r>
              <a:rPr lang="en-US" sz="1400" b="1" dirty="0" smtClean="0">
                <a:solidFill>
                  <a:srgbClr val="FF0000"/>
                </a:solidFill>
              </a:rPr>
              <a:t>; </a:t>
            </a:r>
            <a:r>
              <a:rPr lang="en-US" sz="1400" b="1" dirty="0" err="1" smtClean="0">
                <a:solidFill>
                  <a:srgbClr val="FF0000"/>
                </a:solidFill>
              </a:rPr>
              <a:t>Aleluya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Amin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Aleluya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Usifiwe</a:t>
            </a:r>
            <a:r>
              <a:rPr lang="en-US" sz="1400" b="1" dirty="0" smtClean="0">
                <a:solidFill>
                  <a:srgbClr val="FF0000"/>
                </a:solidFill>
              </a:rPr>
              <a:t>; </a:t>
            </a:r>
            <a:r>
              <a:rPr lang="en-US" sz="1400" b="1" dirty="0" err="1" smtClean="0">
                <a:solidFill>
                  <a:srgbClr val="FF0000"/>
                </a:solidFill>
              </a:rPr>
              <a:t>utubariki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Twamsifu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Mungu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Roho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Mtukufu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Ametufunula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Mwokozi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wetu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Twamsifu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Mwana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aliyetufia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Aliyetwaa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dhambi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akazifuta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Twamsifu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Mungu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neema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yoge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Ametukomboa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akatuongoza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</a:t>
            </a:r>
            <a:r>
              <a:rPr lang="en-US" sz="1400" b="1" dirty="0" err="1" smtClean="0">
                <a:solidFill>
                  <a:schemeClr val="tx1"/>
                </a:solidFill>
              </a:rPr>
              <a:t>Tuamshe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tena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tujaze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pendo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 </a:t>
            </a:r>
            <a:r>
              <a:rPr lang="en-US" sz="1400" b="1" dirty="0" err="1" smtClean="0">
                <a:solidFill>
                  <a:schemeClr val="tx1"/>
                </a:solidFill>
              </a:rPr>
              <a:t>moyoni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uwashe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moto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Roho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Twamsifu Mungu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Twamsifu Mungu Swahili</dc:title>
  <dc:creator>FRONT</dc:creator>
  <cp:lastModifiedBy>FRONT</cp:lastModifiedBy>
  <cp:revision>2</cp:revision>
  <dcterms:created xsi:type="dcterms:W3CDTF">2025-04-09T14:28:19Z</dcterms:created>
  <dcterms:modified xsi:type="dcterms:W3CDTF">2025-04-11T01:02:50Z</dcterms:modified>
</cp:coreProperties>
</file>