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BD9CF-F724-476F-AB01-B0D83838B2C2}" type="datetimeFigureOut">
              <a:rPr lang="en-US" smtClean="0"/>
              <a:pPr/>
              <a:t>4/19/2025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B3160-D900-4147-87A3-D33E6447DE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an of Sorrows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 Of Sorrows(Hallelujah! What a Savior)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Tawo’s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Kasubo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ang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ngalan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685800"/>
            <a:ext cx="2743200" cy="4114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“</a:t>
            </a:r>
            <a:r>
              <a:rPr lang="en-US" sz="1400" b="1" dirty="0" err="1" smtClean="0">
                <a:solidFill>
                  <a:schemeClr val="bg1"/>
                </a:solidFill>
              </a:rPr>
              <a:t>Tawo’s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Kasubo</a:t>
            </a:r>
            <a:r>
              <a:rPr lang="en-US" sz="1400" b="1" dirty="0" smtClean="0">
                <a:solidFill>
                  <a:schemeClr val="bg1"/>
                </a:solidFill>
              </a:rPr>
              <a:t>” </a:t>
            </a:r>
            <a:r>
              <a:rPr lang="en-US" sz="1400" b="1" dirty="0" err="1" smtClean="0">
                <a:solidFill>
                  <a:schemeClr val="bg1"/>
                </a:solidFill>
              </a:rPr>
              <a:t>ang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ngalan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Dios </a:t>
            </a:r>
            <a:r>
              <a:rPr lang="en-US" sz="1400" b="1" dirty="0" err="1" smtClean="0">
                <a:solidFill>
                  <a:schemeClr val="bg1"/>
                </a:solidFill>
              </a:rPr>
              <a:t>Anak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nga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nianhi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Aron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mabakwi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kami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Hallelujah! </a:t>
            </a:r>
            <a:r>
              <a:rPr lang="en-US" sz="1400" b="1" dirty="0" err="1" smtClean="0">
                <a:solidFill>
                  <a:schemeClr val="bg1"/>
                </a:solidFill>
              </a:rPr>
              <a:t>Manlul’was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S’ya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en-US" sz="1400" b="1" dirty="0" err="1" smtClean="0">
                <a:solidFill>
                  <a:schemeClr val="bg1"/>
                </a:solidFill>
              </a:rPr>
              <a:t>Naulawa’g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gitamay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Gihukman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dapit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ko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Tungod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N’ya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gipasaylo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Hallelujah! </a:t>
            </a:r>
            <a:r>
              <a:rPr lang="en-US" sz="1400" b="1" dirty="0" err="1" smtClean="0">
                <a:solidFill>
                  <a:schemeClr val="bg1"/>
                </a:solidFill>
              </a:rPr>
              <a:t>Manlul’was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S’ya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Kita sad-an, </a:t>
            </a:r>
            <a:r>
              <a:rPr lang="en-US" sz="1400" b="1" dirty="0" err="1" smtClean="0">
                <a:solidFill>
                  <a:schemeClr val="bg1"/>
                </a:solidFill>
              </a:rPr>
              <a:t>dautan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Cordero </a:t>
            </a:r>
            <a:r>
              <a:rPr lang="en-US" sz="1400" b="1" dirty="0" err="1" smtClean="0">
                <a:solidFill>
                  <a:schemeClr val="bg1"/>
                </a:solidFill>
              </a:rPr>
              <a:t>S’yang</a:t>
            </a:r>
            <a:r>
              <a:rPr lang="en-US" sz="1400" b="1" dirty="0" smtClean="0">
                <a:solidFill>
                  <a:schemeClr val="bg1"/>
                </a:solidFill>
              </a:rPr>
              <a:t> way </a:t>
            </a:r>
            <a:r>
              <a:rPr lang="en-US" sz="1400" b="1" dirty="0" err="1" smtClean="0">
                <a:solidFill>
                  <a:schemeClr val="bg1"/>
                </a:solidFill>
              </a:rPr>
              <a:t>apan</a:t>
            </a:r>
            <a:r>
              <a:rPr lang="en-US" sz="14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Gitubos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gyud</a:t>
            </a:r>
            <a:r>
              <a:rPr lang="en-US" sz="1400" b="1" dirty="0" smtClean="0">
                <a:solidFill>
                  <a:schemeClr val="bg1"/>
                </a:solidFill>
              </a:rPr>
              <a:t> tang </a:t>
            </a:r>
            <a:r>
              <a:rPr lang="en-US" sz="1400" b="1" dirty="0" err="1" smtClean="0">
                <a:solidFill>
                  <a:schemeClr val="bg1"/>
                </a:solidFill>
              </a:rPr>
              <a:t>tanan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Hallelujah! </a:t>
            </a:r>
            <a:r>
              <a:rPr lang="en-US" sz="1400" b="1" dirty="0" err="1" smtClean="0">
                <a:solidFill>
                  <a:schemeClr val="bg1"/>
                </a:solidFill>
              </a:rPr>
              <a:t>Manlul’was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S’ya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4. </a:t>
            </a:r>
            <a:r>
              <a:rPr lang="en-US" sz="1400" b="1" dirty="0" err="1" smtClean="0">
                <a:solidFill>
                  <a:schemeClr val="bg1"/>
                </a:solidFill>
              </a:rPr>
              <a:t>Gibitay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ug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namatay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Singgit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Niya</a:t>
            </a:r>
            <a:r>
              <a:rPr lang="en-US" sz="1400" b="1" dirty="0" smtClean="0">
                <a:solidFill>
                  <a:schemeClr val="bg1"/>
                </a:solidFill>
              </a:rPr>
              <a:t>, “</a:t>
            </a:r>
            <a:r>
              <a:rPr lang="en-US" sz="1400" b="1" dirty="0" err="1" smtClean="0">
                <a:solidFill>
                  <a:schemeClr val="bg1"/>
                </a:solidFill>
              </a:rPr>
              <a:t>Tapos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!”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Sa </a:t>
            </a:r>
            <a:r>
              <a:rPr lang="en-US" sz="1400" b="1" dirty="0" err="1" smtClean="0">
                <a:solidFill>
                  <a:schemeClr val="bg1"/>
                </a:solidFill>
              </a:rPr>
              <a:t>langit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gituboy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Hallelujah! </a:t>
            </a:r>
            <a:r>
              <a:rPr lang="en-US" sz="1400" b="1" dirty="0" err="1" smtClean="0">
                <a:solidFill>
                  <a:schemeClr val="bg1"/>
                </a:solidFill>
              </a:rPr>
              <a:t>Manlul’was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S’ya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5. </a:t>
            </a:r>
            <a:r>
              <a:rPr lang="en-US" sz="1400" b="1" dirty="0" err="1" smtClean="0">
                <a:solidFill>
                  <a:schemeClr val="bg1"/>
                </a:solidFill>
              </a:rPr>
              <a:t>Inigbalik’s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Hari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Dad-on </a:t>
            </a:r>
            <a:r>
              <a:rPr lang="en-US" sz="1400" b="1" dirty="0" err="1" smtClean="0">
                <a:solidFill>
                  <a:schemeClr val="bg1"/>
                </a:solidFill>
              </a:rPr>
              <a:t>ta’s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gingharian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Ato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sab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awitan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Hallelujah! </a:t>
            </a:r>
            <a:r>
              <a:rPr lang="en-US" sz="1400" b="1" dirty="0" err="1" smtClean="0">
                <a:solidFill>
                  <a:schemeClr val="bg1"/>
                </a:solidFill>
              </a:rPr>
              <a:t>Manlul’was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S’ya</a:t>
            </a:r>
            <a:r>
              <a:rPr lang="en-US" sz="14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113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“Tawo’s Kasubo” ang ngalan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“Tawo’s Kasubo” ang ngalan cebuano</dc:title>
  <dc:creator>FRONT</dc:creator>
  <cp:lastModifiedBy>FRONT</cp:lastModifiedBy>
  <cp:revision>3</cp:revision>
  <dcterms:created xsi:type="dcterms:W3CDTF">2025-04-18T10:34:00Z</dcterms:created>
  <dcterms:modified xsi:type="dcterms:W3CDTF">2025-04-19T17:56:01Z</dcterms:modified>
</cp:coreProperties>
</file>