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2813-EE54-45DF-A91D-0B4F1D96BA53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D2813-EE54-45DF-A91D-0B4F1D96BA5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EF2C7-CAFD-44DE-BE06-62B64A672F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Tao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kapanglawan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2819400" cy="46482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“Tao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kapanglawan</a:t>
            </a:r>
            <a:r>
              <a:rPr lang="en-US" sz="1400" b="1" dirty="0" smtClean="0">
                <a:solidFill>
                  <a:schemeClr val="bg1"/>
                </a:solidFill>
              </a:rPr>
              <a:t>”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Tawag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Kristo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Diyos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Dala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Niya’y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kaligtasan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Aleluya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  <a:r>
              <a:rPr lang="en-US" sz="1400" b="1" dirty="0" err="1" smtClean="0">
                <a:solidFill>
                  <a:schemeClr val="bg1"/>
                </a:solidFill>
              </a:rPr>
              <a:t>Manunubos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Dinusta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 </a:t>
            </a:r>
            <a:r>
              <a:rPr lang="en-US" sz="1400" b="1" dirty="0" err="1" smtClean="0">
                <a:solidFill>
                  <a:schemeClr val="bg1"/>
                </a:solidFill>
              </a:rPr>
              <a:t>halip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n’hatulan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Siyang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lakas</a:t>
            </a:r>
            <a:r>
              <a:rPr lang="en-US" sz="1400" b="1" dirty="0" smtClean="0">
                <a:solidFill>
                  <a:schemeClr val="bg1"/>
                </a:solidFill>
              </a:rPr>
              <a:t> at </a:t>
            </a:r>
            <a:r>
              <a:rPr lang="en-US" sz="1400" b="1" dirty="0" err="1" smtClean="0">
                <a:solidFill>
                  <a:schemeClr val="bg1"/>
                </a:solidFill>
              </a:rPr>
              <a:t>buhay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Manliligtas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papurihan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Tayo’y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makasalanan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Banal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Kordero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Ginanap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katubusan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Aleluya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  <a:r>
              <a:rPr lang="en-US" sz="1400" b="1" dirty="0" err="1" smtClean="0">
                <a:solidFill>
                  <a:schemeClr val="bg1"/>
                </a:solidFill>
              </a:rPr>
              <a:t>Purihin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Sa </a:t>
            </a:r>
            <a:r>
              <a:rPr lang="en-US" sz="1400" b="1" dirty="0" err="1" smtClean="0">
                <a:solidFill>
                  <a:schemeClr val="bg1"/>
                </a:solidFill>
              </a:rPr>
              <a:t>krus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itinaas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</a:t>
            </a:r>
            <a:r>
              <a:rPr lang="en-US" sz="1400" b="1" dirty="0" err="1" smtClean="0">
                <a:solidFill>
                  <a:schemeClr val="bg1"/>
                </a:solidFill>
              </a:rPr>
              <a:t>Naganap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” </a:t>
            </a:r>
            <a:r>
              <a:rPr lang="en-US" sz="1400" b="1" dirty="0" err="1" smtClean="0">
                <a:solidFill>
                  <a:schemeClr val="bg1"/>
                </a:solidFill>
              </a:rPr>
              <a:t>wika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Niya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 </a:t>
            </a:r>
            <a:r>
              <a:rPr lang="en-US" sz="1400" b="1" dirty="0" err="1" smtClean="0">
                <a:solidFill>
                  <a:schemeClr val="bg1"/>
                </a:solidFill>
              </a:rPr>
              <a:t>langit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Siya’y</a:t>
            </a:r>
            <a:r>
              <a:rPr lang="en-US" sz="1400" b="1" dirty="0" smtClean="0">
                <a:solidFill>
                  <a:schemeClr val="bg1"/>
                </a:solidFill>
              </a:rPr>
              <a:t> ’</a:t>
            </a:r>
            <a:r>
              <a:rPr lang="en-US" sz="1400" b="1" dirty="0" err="1" smtClean="0">
                <a:solidFill>
                  <a:schemeClr val="bg1"/>
                </a:solidFill>
              </a:rPr>
              <a:t>tinaas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Aleluya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  <a:r>
              <a:rPr lang="en-US" sz="1400" b="1" dirty="0" err="1" smtClean="0">
                <a:solidFill>
                  <a:schemeClr val="bg1"/>
                </a:solidFill>
              </a:rPr>
              <a:t>Purihin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Siya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5. Kung </a:t>
            </a:r>
            <a:r>
              <a:rPr lang="en-US" sz="1400" b="1" dirty="0" err="1" smtClean="0">
                <a:solidFill>
                  <a:schemeClr val="bg1"/>
                </a:solidFill>
              </a:rPr>
              <a:t>Siyang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Hari’y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dumating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Tayo’y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Kanyang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kukunin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Kaya’t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awit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natin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Tagapagligtas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  <a:r>
              <a:rPr lang="en-US" sz="1400" b="1" dirty="0" err="1" smtClean="0">
                <a:solidFill>
                  <a:schemeClr val="bg1"/>
                </a:solidFill>
              </a:rPr>
              <a:t>Purihin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https://www.youtube.com/watch?v=CMxUE7NJsyM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110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Tao ng kapanglawan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Tao ng kapanglawan</dc:title>
  <dc:creator>FRONT</dc:creator>
  <cp:lastModifiedBy>FRONT</cp:lastModifiedBy>
  <cp:revision>5</cp:revision>
  <dcterms:created xsi:type="dcterms:W3CDTF">2025-04-18T01:11:19Z</dcterms:created>
  <dcterms:modified xsi:type="dcterms:W3CDTF">2025-04-18T10:02:11Z</dcterms:modified>
</cp:coreProperties>
</file>