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AC0FC-7171-4959-8869-5C7A4F69A60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41C99-42EC-4023-8627-F6E57539AF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Hesus ang nais, higit sa la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45719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Si </a:t>
            </a:r>
            <a:r>
              <a:rPr lang="fr-FR" b="1" dirty="0" err="1" smtClean="0"/>
              <a:t>Hesus</a:t>
            </a:r>
            <a:r>
              <a:rPr lang="fr-FR" b="1" dirty="0" smtClean="0"/>
              <a:t> </a:t>
            </a:r>
            <a:r>
              <a:rPr lang="fr-FR" b="1" dirty="0" err="1" smtClean="0"/>
              <a:t>ang</a:t>
            </a:r>
            <a:r>
              <a:rPr lang="fr-FR" b="1" dirty="0" smtClean="0"/>
              <a:t> nais, </a:t>
            </a:r>
            <a:r>
              <a:rPr lang="fr-FR" b="1" dirty="0" err="1" smtClean="0"/>
              <a:t>higit</a:t>
            </a:r>
            <a:r>
              <a:rPr lang="fr-FR" b="1" dirty="0" smtClean="0"/>
              <a:t> sa </a:t>
            </a:r>
            <a:r>
              <a:rPr lang="fr-FR" b="1" dirty="0" err="1" smtClean="0"/>
              <a:t>lahat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3352800" cy="525780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Si </a:t>
            </a:r>
            <a:r>
              <a:rPr lang="fr-FR" sz="1600" b="1" dirty="0" err="1" smtClean="0">
                <a:solidFill>
                  <a:schemeClr val="tx1"/>
                </a:solidFill>
              </a:rPr>
              <a:t>Hesus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ang</a:t>
            </a:r>
            <a:r>
              <a:rPr lang="fr-FR" sz="1600" b="1" dirty="0" smtClean="0">
                <a:solidFill>
                  <a:schemeClr val="tx1"/>
                </a:solidFill>
              </a:rPr>
              <a:t> nais, </a:t>
            </a:r>
            <a:r>
              <a:rPr lang="fr-FR" sz="1600" b="1" dirty="0" err="1" smtClean="0">
                <a:solidFill>
                  <a:schemeClr val="tx1"/>
                </a:solidFill>
              </a:rPr>
              <a:t>higit</a:t>
            </a:r>
            <a:r>
              <a:rPr lang="fr-FR" sz="1600" b="1" dirty="0" smtClean="0">
                <a:solidFill>
                  <a:schemeClr val="tx1"/>
                </a:solidFill>
              </a:rPr>
              <a:t> sa </a:t>
            </a:r>
            <a:r>
              <a:rPr lang="fr-FR" sz="1600" b="1" dirty="0" err="1" smtClean="0">
                <a:solidFill>
                  <a:schemeClr val="tx1"/>
                </a:solidFill>
              </a:rPr>
              <a:t>lahat</a:t>
            </a:r>
            <a:r>
              <a:rPr lang="fr-FR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fr-FR" sz="1600" b="1" dirty="0" err="1" smtClean="0">
                <a:solidFill>
                  <a:schemeClr val="tx1"/>
                </a:solidFill>
              </a:rPr>
              <a:t>Kahit</a:t>
            </a:r>
            <a:r>
              <a:rPr lang="fr-FR" sz="1600" b="1" dirty="0" smtClean="0">
                <a:solidFill>
                  <a:schemeClr val="tx1"/>
                </a:solidFill>
              </a:rPr>
              <a:t> na </a:t>
            </a:r>
            <a:r>
              <a:rPr lang="fr-FR" sz="1600" b="1" dirty="0" err="1" smtClean="0">
                <a:solidFill>
                  <a:schemeClr val="tx1"/>
                </a:solidFill>
              </a:rPr>
              <a:t>yagit</a:t>
            </a:r>
            <a:r>
              <a:rPr lang="fr-FR" sz="1600" b="1" dirty="0" smtClean="0">
                <a:solidFill>
                  <a:schemeClr val="tx1"/>
                </a:solidFill>
              </a:rPr>
              <a:t>, sa </a:t>
            </a:r>
            <a:r>
              <a:rPr lang="fr-FR" sz="1600" b="1" dirty="0" err="1" smtClean="0">
                <a:solidFill>
                  <a:schemeClr val="tx1"/>
                </a:solidFill>
              </a:rPr>
              <a:t>yaman</a:t>
            </a:r>
            <a:r>
              <a:rPr lang="fr-FR" sz="1600" b="1" dirty="0" smtClean="0">
                <a:solidFill>
                  <a:schemeClr val="tx1"/>
                </a:solidFill>
              </a:rPr>
              <a:t> ay  salat;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Mas </a:t>
            </a:r>
            <a:r>
              <a:rPr lang="fr-FR" sz="1600" b="1" dirty="0" err="1" smtClean="0">
                <a:solidFill>
                  <a:schemeClr val="tx1"/>
                </a:solidFill>
              </a:rPr>
              <a:t>nanaisin</a:t>
            </a:r>
            <a:r>
              <a:rPr lang="fr-FR" sz="1600" b="1" dirty="0" smtClean="0">
                <a:solidFill>
                  <a:schemeClr val="tx1"/>
                </a:solidFill>
              </a:rPr>
              <a:t> ko </a:t>
            </a:r>
            <a:r>
              <a:rPr lang="fr-FR" sz="1600" b="1" dirty="0" err="1" smtClean="0">
                <a:solidFill>
                  <a:schemeClr val="tx1"/>
                </a:solidFill>
              </a:rPr>
              <a:t>ang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maligtas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Kay </a:t>
            </a:r>
            <a:r>
              <a:rPr lang="fr-FR" sz="1600" b="1" dirty="0" err="1" smtClean="0">
                <a:solidFill>
                  <a:schemeClr val="tx1"/>
                </a:solidFill>
              </a:rPr>
              <a:t>Hesus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buhay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ko’y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ganap</a:t>
            </a:r>
            <a:r>
              <a:rPr lang="fr-FR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fr-FR" sz="1600" b="1" dirty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Koro</a:t>
            </a:r>
          </a:p>
          <a:p>
            <a:pPr algn="l"/>
            <a:r>
              <a:rPr lang="fr-FR" sz="1600" b="1" dirty="0" err="1" smtClean="0">
                <a:solidFill>
                  <a:srgbClr val="FF0000"/>
                </a:solidFill>
              </a:rPr>
              <a:t>Yaman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ng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mundo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ito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ma’y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akin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Kung </a:t>
            </a:r>
            <a:r>
              <a:rPr lang="fr-FR" sz="1600" b="1" dirty="0" err="1" smtClean="0">
                <a:solidFill>
                  <a:srgbClr val="FF0000"/>
                </a:solidFill>
              </a:rPr>
              <a:t>ang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Diyos</a:t>
            </a:r>
            <a:r>
              <a:rPr lang="fr-FR" sz="1600" b="1" dirty="0" smtClean="0">
                <a:solidFill>
                  <a:srgbClr val="FF0000"/>
                </a:solidFill>
              </a:rPr>
              <a:t> ‘do </a:t>
            </a:r>
            <a:r>
              <a:rPr lang="fr-FR" sz="1600" b="1" dirty="0" err="1" smtClean="0">
                <a:solidFill>
                  <a:srgbClr val="FF0000"/>
                </a:solidFill>
              </a:rPr>
              <a:t>kapiling</a:t>
            </a:r>
            <a:r>
              <a:rPr lang="fr-FR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Mas </a:t>
            </a:r>
            <a:r>
              <a:rPr lang="fr-FR" sz="1600" b="1" dirty="0" err="1" smtClean="0">
                <a:solidFill>
                  <a:srgbClr val="FF0000"/>
                </a:solidFill>
              </a:rPr>
              <a:t>pipoliin</a:t>
            </a:r>
            <a:r>
              <a:rPr lang="fr-FR" sz="1600" b="1" dirty="0" smtClean="0">
                <a:solidFill>
                  <a:srgbClr val="FF0000"/>
                </a:solidFill>
              </a:rPr>
              <a:t> ko si </a:t>
            </a:r>
            <a:r>
              <a:rPr lang="fr-FR" sz="1600" b="1" dirty="0" err="1" smtClean="0">
                <a:solidFill>
                  <a:srgbClr val="FF0000"/>
                </a:solidFill>
              </a:rPr>
              <a:t>Hesus</a:t>
            </a:r>
            <a:r>
              <a:rPr lang="fr-FR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fr-FR" sz="1600" b="1" dirty="0" err="1" smtClean="0">
                <a:solidFill>
                  <a:srgbClr val="FF0000"/>
                </a:solidFill>
              </a:rPr>
              <a:t>Katiyakan</a:t>
            </a:r>
            <a:r>
              <a:rPr lang="fr-FR" sz="1600" b="1" dirty="0" smtClean="0">
                <a:solidFill>
                  <a:srgbClr val="FF0000"/>
                </a:solidFill>
              </a:rPr>
              <a:t> ay </a:t>
            </a:r>
            <a:r>
              <a:rPr lang="fr-FR" sz="1600" b="1" dirty="0" err="1" smtClean="0">
                <a:solidFill>
                  <a:srgbClr val="FF0000"/>
                </a:solidFill>
              </a:rPr>
              <a:t>akin</a:t>
            </a:r>
            <a:r>
              <a:rPr lang="fr-FR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fr-FR" sz="1600" b="1" dirty="0">
              <a:solidFill>
                <a:schemeClr val="tx1"/>
              </a:solidFill>
            </a:endParaRPr>
          </a:p>
          <a:p>
            <a:pPr algn="l"/>
            <a:r>
              <a:rPr lang="fr-FR" sz="1600" b="1" dirty="0" err="1" smtClean="0">
                <a:solidFill>
                  <a:schemeClr val="tx1"/>
                </a:solidFill>
              </a:rPr>
              <a:t>Higit</a:t>
            </a:r>
            <a:r>
              <a:rPr lang="fr-FR" sz="1600" b="1" dirty="0" smtClean="0">
                <a:solidFill>
                  <a:schemeClr val="tx1"/>
                </a:solidFill>
              </a:rPr>
              <a:t> si </a:t>
            </a:r>
            <a:r>
              <a:rPr lang="fr-FR" sz="1600" b="1" dirty="0" err="1" smtClean="0">
                <a:solidFill>
                  <a:schemeClr val="tx1"/>
                </a:solidFill>
              </a:rPr>
              <a:t>Hesus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kung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umibig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err="1" smtClean="0">
                <a:solidFill>
                  <a:schemeClr val="tx1"/>
                </a:solidFill>
              </a:rPr>
              <a:t>Pagmamahal</a:t>
            </a:r>
            <a:r>
              <a:rPr lang="fr-FR" sz="1600" b="1" dirty="0" smtClean="0">
                <a:solidFill>
                  <a:schemeClr val="tx1"/>
                </a:solidFill>
              </a:rPr>
              <a:t> N’</a:t>
            </a:r>
            <a:r>
              <a:rPr lang="fr-FR" sz="1600" b="1" dirty="0" err="1" smtClean="0">
                <a:solidFill>
                  <a:schemeClr val="tx1"/>
                </a:solidFill>
              </a:rPr>
              <a:t>yay</a:t>
            </a:r>
            <a:r>
              <a:rPr lang="fr-FR" sz="1600" b="1" dirty="0" smtClean="0">
                <a:solidFill>
                  <a:schemeClr val="tx1"/>
                </a:solidFill>
              </a:rPr>
              <a:t> ‘di </a:t>
            </a:r>
            <a:r>
              <a:rPr lang="fr-FR" sz="1600" b="1" dirty="0" err="1" smtClean="0">
                <a:solidFill>
                  <a:schemeClr val="tx1"/>
                </a:solidFill>
              </a:rPr>
              <a:t>nagmamaliw</a:t>
            </a:r>
            <a:r>
              <a:rPr lang="fr-FR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Ang </a:t>
            </a:r>
            <a:r>
              <a:rPr lang="fr-FR" sz="1600" b="1" dirty="0" err="1" smtClean="0">
                <a:solidFill>
                  <a:schemeClr val="tx1"/>
                </a:solidFill>
              </a:rPr>
              <a:t>daigdig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ma’y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mapang</a:t>
            </a:r>
            <a:r>
              <a:rPr lang="fr-FR" sz="1600" b="1" dirty="0" smtClean="0">
                <a:solidFill>
                  <a:schemeClr val="tx1"/>
                </a:solidFill>
              </a:rPr>
              <a:t>-</a:t>
            </a:r>
            <a:r>
              <a:rPr lang="fr-FR" sz="1600" b="1" dirty="0" err="1" smtClean="0">
                <a:solidFill>
                  <a:schemeClr val="tx1"/>
                </a:solidFill>
              </a:rPr>
              <a:t>aliw</a:t>
            </a:r>
            <a:r>
              <a:rPr lang="fr-FR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fr-FR" sz="1600" b="1" dirty="0" err="1" smtClean="0">
                <a:solidFill>
                  <a:schemeClr val="tx1"/>
                </a:solidFill>
              </a:rPr>
              <a:t>Ito’y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may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kawakasan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din</a:t>
            </a:r>
            <a:r>
              <a:rPr lang="fr-FR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fr-FR" sz="1600" b="1" dirty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Mas </a:t>
            </a:r>
            <a:r>
              <a:rPr lang="fr-FR" sz="1600" b="1" dirty="0" err="1" smtClean="0">
                <a:solidFill>
                  <a:schemeClr val="tx1"/>
                </a:solidFill>
              </a:rPr>
              <a:t>nanaisin</a:t>
            </a:r>
            <a:r>
              <a:rPr lang="fr-FR" sz="1600" b="1" dirty="0" smtClean="0">
                <a:solidFill>
                  <a:schemeClr val="tx1"/>
                </a:solidFill>
              </a:rPr>
              <a:t> ko si </a:t>
            </a:r>
            <a:r>
              <a:rPr lang="fr-FR" sz="1600" b="1" dirty="0" err="1" smtClean="0">
                <a:solidFill>
                  <a:schemeClr val="tx1"/>
                </a:solidFill>
              </a:rPr>
              <a:t>Hesus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err="1" smtClean="0">
                <a:solidFill>
                  <a:schemeClr val="tx1"/>
                </a:solidFill>
              </a:rPr>
              <a:t>Higit</a:t>
            </a:r>
            <a:r>
              <a:rPr lang="fr-FR" sz="1600" b="1" dirty="0" smtClean="0">
                <a:solidFill>
                  <a:schemeClr val="tx1"/>
                </a:solidFill>
              </a:rPr>
              <a:t> sa </a:t>
            </a:r>
            <a:r>
              <a:rPr lang="fr-FR" sz="1600" b="1" dirty="0" err="1" smtClean="0">
                <a:solidFill>
                  <a:schemeClr val="tx1"/>
                </a:solidFill>
              </a:rPr>
              <a:t>anumang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katanyagan</a:t>
            </a:r>
            <a:r>
              <a:rPr lang="fr-FR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Ang </a:t>
            </a:r>
            <a:r>
              <a:rPr lang="fr-FR" sz="1600" b="1" dirty="0" err="1" smtClean="0">
                <a:solidFill>
                  <a:schemeClr val="tx1"/>
                </a:solidFill>
              </a:rPr>
              <a:t>kasikatan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may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hangganan</a:t>
            </a:r>
            <a:r>
              <a:rPr lang="fr-FR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Si </a:t>
            </a:r>
            <a:r>
              <a:rPr lang="fr-FR" sz="1600" b="1" dirty="0" err="1" smtClean="0">
                <a:solidFill>
                  <a:schemeClr val="tx1"/>
                </a:solidFill>
              </a:rPr>
              <a:t>Hesus</a:t>
            </a:r>
            <a:r>
              <a:rPr lang="fr-FR" sz="1600" b="1" dirty="0" smtClean="0">
                <a:solidFill>
                  <a:schemeClr val="tx1"/>
                </a:solidFill>
              </a:rPr>
              <a:t> ay </a:t>
            </a:r>
            <a:r>
              <a:rPr lang="fr-FR" sz="1600" b="1" dirty="0" err="1" smtClean="0">
                <a:solidFill>
                  <a:schemeClr val="tx1"/>
                </a:solidFill>
              </a:rPr>
              <a:t>walang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hanggan</a:t>
            </a:r>
            <a:r>
              <a:rPr lang="fr-FR" sz="1600" b="1" dirty="0" smtClean="0">
                <a:solidFill>
                  <a:schemeClr val="tx1"/>
                </a:solidFill>
              </a:rPr>
              <a:t>!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Hesus ang nais, higit sa lahat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Hesus ang nais, higit sa lahat tagalog</dc:title>
  <dc:creator>FRONT</dc:creator>
  <cp:lastModifiedBy>FRONT</cp:lastModifiedBy>
  <cp:revision>12</cp:revision>
  <dcterms:created xsi:type="dcterms:W3CDTF">2025-04-28T15:53:22Z</dcterms:created>
  <dcterms:modified xsi:type="dcterms:W3CDTF">2025-04-28T17:21:29Z</dcterms:modified>
</cp:coreProperties>
</file>