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055F-AA89-4FA8-AABE-99F9C1EA54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E61-615B-40E3-AC19-6FA608D75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055F-AA89-4FA8-AABE-99F9C1EA54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E61-615B-40E3-AC19-6FA608D75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055F-AA89-4FA8-AABE-99F9C1EA54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E61-615B-40E3-AC19-6FA608D75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055F-AA89-4FA8-AABE-99F9C1EA54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E61-615B-40E3-AC19-6FA608D75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055F-AA89-4FA8-AABE-99F9C1EA54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E61-615B-40E3-AC19-6FA608D75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055F-AA89-4FA8-AABE-99F9C1EA54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E61-615B-40E3-AC19-6FA608D75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055F-AA89-4FA8-AABE-99F9C1EA54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E61-615B-40E3-AC19-6FA608D75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055F-AA89-4FA8-AABE-99F9C1EA54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E61-615B-40E3-AC19-6FA608D75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055F-AA89-4FA8-AABE-99F9C1EA54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E61-615B-40E3-AC19-6FA608D75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055F-AA89-4FA8-AABE-99F9C1EA54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E61-615B-40E3-AC19-6FA608D75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055F-AA89-4FA8-AABE-99F9C1EA54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E61-615B-40E3-AC19-6FA608D75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B055F-AA89-4FA8-AABE-99F9C1EA54F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25E61-615B-40E3-AC19-6FA608D757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n of Sorrows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n Of Sorrows(Hallelujah! What a Savior)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76201"/>
            <a:ext cx="38100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Orang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Sengsara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762000"/>
            <a:ext cx="27432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en-US" sz="1600" b="1" dirty="0" err="1" smtClean="0">
                <a:solidFill>
                  <a:schemeClr val="bg1"/>
                </a:solidFill>
              </a:rPr>
              <a:t>Yesus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Orang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sengsara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sebutan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Anak</a:t>
            </a:r>
            <a:r>
              <a:rPr lang="en-US" sz="1600" b="1" dirty="0" smtClean="0">
                <a:solidFill>
                  <a:schemeClr val="bg1"/>
                </a:solidFill>
              </a:rPr>
              <a:t> Allah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penebus</a:t>
            </a:r>
            <a:r>
              <a:rPr lang="en-US" sz="1600" b="1" dirty="0" smtClean="0">
                <a:solidFill>
                  <a:schemeClr val="bg1"/>
                </a:solidFill>
              </a:rPr>
              <a:t> 'rang </a:t>
            </a:r>
            <a:r>
              <a:rPr lang="en-US" sz="1600" b="1" dirty="0" err="1" smtClean="0">
                <a:solidFill>
                  <a:schemeClr val="bg1"/>
                </a:solidFill>
              </a:rPr>
              <a:t>berdosa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Haleluya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Juru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Slamat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</a:t>
            </a:r>
            <a:r>
              <a:rPr lang="en-US" sz="1600" b="1" dirty="0" err="1" smtClean="0">
                <a:solidFill>
                  <a:schemeClr val="bg1"/>
                </a:solidFill>
              </a:rPr>
              <a:t>Menanggung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malu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maki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Domba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berdosa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darah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peneguh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janji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Haleluya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Juru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Slamat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 </a:t>
            </a:r>
            <a:r>
              <a:rPr lang="en-US" sz="1600" b="1" dirty="0" err="1" smtClean="0">
                <a:solidFill>
                  <a:schemeClr val="bg1"/>
                </a:solidFill>
              </a:rPr>
              <a:t>Kami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berdosa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Domba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bernoda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namun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ditebusNya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Haleluya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Juru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Slamat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4. </a:t>
            </a:r>
            <a:r>
              <a:rPr lang="en-US" sz="1600" b="1" dirty="0" err="1" smtClean="0">
                <a:solidFill>
                  <a:schemeClr val="bg1"/>
                </a:solidFill>
              </a:rPr>
              <a:t>Disalib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Golgota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Sudah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genap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seruNya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kini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mulia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surga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Haleluya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Juru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Slamat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Orang Sengsara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 Sengsara PPK 228</dc:title>
  <dc:creator>FRONT</dc:creator>
  <cp:lastModifiedBy>FRONT</cp:lastModifiedBy>
  <cp:revision>3</cp:revision>
  <dcterms:created xsi:type="dcterms:W3CDTF">2025-04-17T00:45:04Z</dcterms:created>
  <dcterms:modified xsi:type="dcterms:W3CDTF">2025-04-17T01:17:06Z</dcterms:modified>
</cp:coreProperties>
</file>