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C8A9-5609-49A8-A1A2-08708A32E29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0391F-F1A6-46B6-9888-86F052B80C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banhaw Ang Manluluw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2484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Nabanhaw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Manluluwas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838200"/>
            <a:ext cx="3886200" cy="3810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Si Jesus </a:t>
            </a:r>
            <a:r>
              <a:rPr lang="en-US" sz="1600" b="1" dirty="0" err="1" smtClean="0">
                <a:solidFill>
                  <a:schemeClr val="tx1"/>
                </a:solidFill>
              </a:rPr>
              <a:t>karon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nabanhaw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Moingon</a:t>
            </a:r>
            <a:r>
              <a:rPr lang="en-US" sz="1600" b="1" dirty="0" smtClean="0">
                <a:solidFill>
                  <a:schemeClr val="tx1"/>
                </a:solidFill>
              </a:rPr>
              <a:t> man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katawhan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Tingog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ipatugbaw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Yuta'g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magaawit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Buhi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S'ya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Hari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lubnganan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kabuntog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giluwas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kita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Kamatayon</a:t>
            </a:r>
            <a:r>
              <a:rPr lang="en-US" sz="1600" b="1" dirty="0" smtClean="0">
                <a:solidFill>
                  <a:schemeClr val="tx1"/>
                </a:solidFill>
              </a:rPr>
              <a:t>, O </a:t>
            </a:r>
            <a:r>
              <a:rPr lang="en-US" sz="1600" b="1" dirty="0" err="1" smtClean="0">
                <a:solidFill>
                  <a:schemeClr val="tx1"/>
                </a:solidFill>
              </a:rPr>
              <a:t>hain</a:t>
            </a:r>
            <a:r>
              <a:rPr lang="en-US" sz="1600" b="1" dirty="0" smtClean="0">
                <a:solidFill>
                  <a:schemeClr val="tx1"/>
                </a:solidFill>
              </a:rPr>
              <a:t> ka?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Hingpit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kaluwasan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Gidaug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kaaway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S'ya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mibangon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lubong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Pagbukas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kalangitan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Sundon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magmamando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nabanhawng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Manluluwas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Pagbanhawon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N'ya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kita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mabuhi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dayob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Aleluya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https://www.youtube.com/watch?v=8zimk1VSN04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123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Nabanhaw Ang Manluluwas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Nabanhaw Ang Manluluwas cebuano</dc:title>
  <dc:creator>FRONT</dc:creator>
  <cp:lastModifiedBy>FRONT</cp:lastModifiedBy>
  <cp:revision>7</cp:revision>
  <dcterms:created xsi:type="dcterms:W3CDTF">2025-04-07T15:35:41Z</dcterms:created>
  <dcterms:modified xsi:type="dcterms:W3CDTF">2025-04-07T18:13:15Z</dcterms:modified>
</cp:coreProperties>
</file>