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01AE3-9B50-4BAB-9B36-15FB0DD2228F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0EF37-0DBC-4E91-8702-197B1F18EF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01AE3-9B50-4BAB-9B36-15FB0DD2228F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0EF37-0DBC-4E91-8702-197B1F18EF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01AE3-9B50-4BAB-9B36-15FB0DD2228F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0EF37-0DBC-4E91-8702-197B1F18EF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01AE3-9B50-4BAB-9B36-15FB0DD2228F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0EF37-0DBC-4E91-8702-197B1F18EF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01AE3-9B50-4BAB-9B36-15FB0DD2228F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0EF37-0DBC-4E91-8702-197B1F18EF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01AE3-9B50-4BAB-9B36-15FB0DD2228F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0EF37-0DBC-4E91-8702-197B1F18EF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01AE3-9B50-4BAB-9B36-15FB0DD2228F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0EF37-0DBC-4E91-8702-197B1F18EF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01AE3-9B50-4BAB-9B36-15FB0DD2228F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0EF37-0DBC-4E91-8702-197B1F18EF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01AE3-9B50-4BAB-9B36-15FB0DD2228F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0EF37-0DBC-4E91-8702-197B1F18EF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01AE3-9B50-4BAB-9B36-15FB0DD2228F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0EF37-0DBC-4E91-8702-197B1F18EF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01AE3-9B50-4BAB-9B36-15FB0DD2228F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0EF37-0DBC-4E91-8702-197B1F18EF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501AE3-9B50-4BAB-9B36-15FB0DD2228F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0EF37-0DBC-4E91-8702-197B1F18EF2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Because He lives 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in Jesus Le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0" y="228601"/>
            <a:ext cx="3657600" cy="457199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Min Jesus </a:t>
            </a:r>
            <a:r>
              <a:rPr lang="en-US" b="1" dirty="0" smtClean="0"/>
              <a:t>Lever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990600"/>
            <a:ext cx="5029200" cy="3810000"/>
          </a:xfrm>
        </p:spPr>
        <p:txBody>
          <a:bodyPr>
            <a:noAutofit/>
          </a:bodyPr>
          <a:lstStyle/>
          <a:p>
            <a:pPr algn="l"/>
            <a:r>
              <a:rPr lang="sv-S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Gud sänt sin Son, hans namn är Jesus</a:t>
            </a:r>
          </a:p>
          <a:p>
            <a:pPr algn="l"/>
            <a:r>
              <a:rPr lang="sv-S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 kom till oss, med en kärlek ren</a:t>
            </a:r>
          </a:p>
          <a:p>
            <a:pPr algn="l"/>
            <a:r>
              <a:rPr lang="sv-S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 gav sitt liv för att ge oss frälsning</a:t>
            </a:r>
          </a:p>
          <a:p>
            <a:pPr algn="l"/>
            <a:r>
              <a:rPr lang="sv-S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Hans tomma grav den visar att han lever idag.</a:t>
            </a:r>
          </a:p>
          <a:p>
            <a:pPr algn="l"/>
            <a:endParaRPr lang="sv-SE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2000" b="1" dirty="0" smtClean="0">
                <a:solidFill>
                  <a:srgbClr val="FF0000"/>
                </a:solidFill>
              </a:rPr>
              <a:t>Ref   	</a:t>
            </a:r>
          </a:p>
          <a:p>
            <a:pPr algn="l"/>
            <a:r>
              <a:rPr lang="sv-SE" sz="2000" b="1" dirty="0" smtClean="0">
                <a:solidFill>
                  <a:srgbClr val="FF0000"/>
                </a:solidFill>
              </a:rPr>
              <a:t>Min Jesus lever, därför vill jag leva</a:t>
            </a:r>
          </a:p>
          <a:p>
            <a:pPr algn="l"/>
            <a:r>
              <a:rPr lang="sv-SE" sz="2000" b="1" dirty="0" smtClean="0">
                <a:solidFill>
                  <a:srgbClr val="FF0000"/>
                </a:solidFill>
              </a:rPr>
              <a:t>Min Jesus lever, därför är jag trygg</a:t>
            </a:r>
          </a:p>
          <a:p>
            <a:pPr algn="l"/>
            <a:r>
              <a:rPr lang="sv-SE" sz="2000" b="1" dirty="0" smtClean="0">
                <a:solidFill>
                  <a:srgbClr val="FF0000"/>
                </a:solidFill>
              </a:rPr>
              <a:t>Jag säkert vet, att han mig leder</a:t>
            </a:r>
          </a:p>
          <a:p>
            <a:pPr algn="l"/>
            <a:r>
              <a:rPr lang="sv-SE" sz="2000" b="1" dirty="0" smtClean="0">
                <a:solidFill>
                  <a:srgbClr val="FF0000"/>
                </a:solidFill>
              </a:rPr>
              <a:t>Mitt liv är värt att leva för han älskar mig!</a:t>
            </a:r>
          </a:p>
          <a:p>
            <a:pPr algn="l"/>
            <a:endParaRPr lang="sv-SE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Och snart en dag när jag är framme,</a:t>
            </a:r>
          </a:p>
          <a:p>
            <a:pPr algn="l"/>
            <a:r>
              <a:rPr lang="sv-S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Jag skall få se min Frälsare.</a:t>
            </a:r>
          </a:p>
          <a:p>
            <a:pPr algn="l"/>
            <a:r>
              <a:rPr lang="sv-S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Tänk, vilken dag, att få honom möta</a:t>
            </a:r>
          </a:p>
          <a:p>
            <a:pPr algn="l"/>
            <a:r>
              <a:rPr lang="sv-S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Och säga: Jesus, tack för allt du gjort för mig.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41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Min Jesus Lever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 Jesus Lever norway</dc:title>
  <dc:creator>FRONT</dc:creator>
  <cp:lastModifiedBy>FRONT</cp:lastModifiedBy>
  <cp:revision>9</cp:revision>
  <dcterms:created xsi:type="dcterms:W3CDTF">2025-04-12T14:21:04Z</dcterms:created>
  <dcterms:modified xsi:type="dcterms:W3CDTF">2025-04-12T15:40:58Z</dcterms:modified>
</cp:coreProperties>
</file>