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D9360-D421-4850-B00F-EFC334C1B55E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DDEAF-DD66-4957-B2A3-2BC78DF7EC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zus Krisztus feltámadt, hallelu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705600" cy="457199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Jézus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Krisztus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feltámadt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halleluja</a:t>
            </a:r>
            <a:r>
              <a:rPr lang="en-US" sz="4000" b="1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33400"/>
            <a:ext cx="4114800" cy="4038600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Jézus Krisztus feltámadt,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Áldott nékünk ez a nap!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 miértünk szenvedett,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bűntől megmentett, Halleluja!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Hálahimnuszt zengjünk ma,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Krisztus a menny Királya,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Némán tűrte sok sebét,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Értünk adta életét, Halleluja!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Kínt és átkot hordozott,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 mind üdvünk ára volt,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Fényes égi seregek,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Néki hálát zengenek, Halleluja!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Zengjünk mi is éneket,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Mert az Úr így szeretett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Szálljon Hozzád dicséret, Halleluja!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Atya, Fiú, Szentlélek! Halleluja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121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Jézus Krisztus feltámadt, halleluja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Krisztusunk Ma Feltámadt hungary</dc:title>
  <dc:creator>FRONT</dc:creator>
  <cp:lastModifiedBy>FRONT</cp:lastModifiedBy>
  <cp:revision>10</cp:revision>
  <dcterms:created xsi:type="dcterms:W3CDTF">2024-03-16T16:00:33Z</dcterms:created>
  <dcterms:modified xsi:type="dcterms:W3CDTF">2025-04-07T18:23:14Z</dcterms:modified>
</cp:coreProperties>
</file>