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C24-B3A8-40E1-B837-017F3D41A87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9C24-B3A8-40E1-B837-017F3D41A877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B7B7-6009-4199-8805-675CFB2C5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ives! Thy Terrors Now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Jésus vit! tu ne </a:t>
            </a:r>
            <a:r>
              <a:rPr lang="fr-FR" b="1" dirty="0" smtClean="0">
                <a:solidFill>
                  <a:schemeClr val="bg1"/>
                </a:solidFill>
              </a:rPr>
              <a:t>saurais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057400"/>
            <a:ext cx="9753600" cy="4038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vit! tu ne saurais,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Tombe effrayer davantage.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vit! de tes arrêts,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O mort, es détruit l’outrage.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Alléluia!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vit! et désormais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La mort du ciel est l’entrée;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Au lieu du trouble, la paix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Remplit mon âme assurée.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Alléluia!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vit! sur une croix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Pour nous il donna sa vie;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Vivre avec lui, c’est mon choix,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Mon doux espoir, mon envie.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Alléluia!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vit! tu ne pourras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Nous ravir à sa tendresse;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Fuis, Satan; car dans ses bras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C’est son amour qui nous presse.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Alléluia</a:t>
            </a:r>
            <a:r>
              <a:rPr lang="fr-FR" sz="1800" b="1" dirty="0" smtClean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118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vit! tu ne saurais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vit! tu ne saurais</dc:title>
  <dc:creator>FRONT</dc:creator>
  <cp:lastModifiedBy>FRONT</cp:lastModifiedBy>
  <cp:revision>4</cp:revision>
  <dcterms:created xsi:type="dcterms:W3CDTF">2025-04-01T15:58:24Z</dcterms:created>
  <dcterms:modified xsi:type="dcterms:W3CDTF">2025-04-03T13:40:20Z</dcterms:modified>
</cp:coreProperties>
</file>