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00019-A490-4D4B-954D-9406C94DF7E7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02003-53D5-4DAB-BBA5-CC23DFBB65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Jesus Lives! Thy Terrors Now  ppt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ives! Thy Terrors N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8600"/>
            <a:ext cx="6248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Jesus </a:t>
            </a:r>
            <a:r>
              <a:rPr lang="en-US" b="1" dirty="0">
                <a:solidFill>
                  <a:schemeClr val="bg1"/>
                </a:solidFill>
              </a:rPr>
              <a:t>Lives! Thy Terrors Now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798" y="1371600"/>
            <a:ext cx="11734800" cy="5486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Jesus lives! thy terrors now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Can no longer, death, appall us;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Jesus lives! by this we know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Thou, O grave, canst not enthrall us.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Alleluia!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Jesus lives! henceforth is death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But the gate of life immortal;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This shall calm our trembling breath,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When we pass its gloomy portal.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Alleluia!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Jesus lives! for us he died;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Then, alone to Jesus living,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Pure in heart may we abide,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Glory to our </a:t>
            </a:r>
            <a:r>
              <a:rPr lang="en-US" sz="1600" b="1" dirty="0" err="1" smtClean="0">
                <a:solidFill>
                  <a:schemeClr val="bg1"/>
                </a:solidFill>
              </a:rPr>
              <a:t>Saviour</a:t>
            </a:r>
            <a:r>
              <a:rPr lang="en-US" sz="1600" b="1" dirty="0" smtClean="0">
                <a:solidFill>
                  <a:schemeClr val="bg1"/>
                </a:solidFill>
              </a:rPr>
              <a:t> giving.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Alleluia!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Jesus lives! our hearts know well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Naught from us his love shall sever;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Life, nor death, nor powers of hell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Tear us from his keeping ever.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Alleluia!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Jesus lives! to him the throne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Over all the world is given: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May we go where he has gone,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Rest and reign with him in heaven.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Alleluia!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158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Lives! Thy Terrors Now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Lives! Thy Terrors Now</dc:title>
  <dc:creator>FRONT</dc:creator>
  <cp:lastModifiedBy>FRONT</cp:lastModifiedBy>
  <cp:revision>8</cp:revision>
  <dcterms:created xsi:type="dcterms:W3CDTF">2024-03-16T17:22:41Z</dcterms:created>
  <dcterms:modified xsi:type="dcterms:W3CDTF">2025-04-02T15:32:10Z</dcterms:modified>
</cp:coreProperties>
</file>