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B3D9-F0E2-4356-B310-1A83A0C32574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57B04-13EC-44BC-9104-DA2D3E4137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ye titi 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1"/>
            <a:ext cx="3714776" cy="571479"/>
          </a:xfrm>
        </p:spPr>
        <p:txBody>
          <a:bodyPr>
            <a:normAutofit fontScale="90000"/>
          </a:bodyPr>
          <a:lstStyle/>
          <a:p>
            <a:r>
              <a:rPr lang="en-US" sz="4900" b="1" dirty="0" err="1" smtClean="0">
                <a:solidFill>
                  <a:schemeClr val="bg1"/>
                </a:solidFill>
              </a:rPr>
              <a:t>Jesu</a:t>
            </a:r>
            <a:r>
              <a:rPr lang="en-US" sz="4900" b="1" dirty="0" smtClean="0">
                <a:solidFill>
                  <a:schemeClr val="bg1"/>
                </a:solidFill>
              </a:rPr>
              <a:t> ye </a:t>
            </a:r>
            <a:r>
              <a:rPr lang="en-US" sz="4900" b="1" dirty="0" err="1" smtClean="0">
                <a:solidFill>
                  <a:schemeClr val="bg1"/>
                </a:solidFill>
              </a:rPr>
              <a:t>titi</a:t>
            </a:r>
            <a:r>
              <a:rPr lang="en-US" sz="4900" b="1" dirty="0" smtClean="0">
                <a:solidFill>
                  <a:schemeClr val="bg1"/>
                </a:solidFill>
              </a:rPr>
              <a:t> aye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785794"/>
            <a:ext cx="11072890" cy="57150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ye, </a:t>
            </a:r>
            <a:r>
              <a:rPr lang="en-US" sz="1800" b="1" dirty="0" err="1" smtClean="0">
                <a:solidFill>
                  <a:schemeClr val="bg1"/>
                </a:solidFill>
              </a:rPr>
              <a:t>titi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aiye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Eru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ye; </a:t>
            </a:r>
            <a:r>
              <a:rPr lang="en-US" sz="1800" b="1" dirty="0" err="1" smtClean="0">
                <a:solidFill>
                  <a:schemeClr val="bg1"/>
                </a:solidFill>
              </a:rPr>
              <a:t>Nitorina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Isa </a:t>
            </a:r>
            <a:r>
              <a:rPr lang="en-US" sz="1800" b="1" dirty="0" err="1" smtClean="0">
                <a:solidFill>
                  <a:schemeClr val="bg1"/>
                </a:solidFill>
              </a:rPr>
              <a:t>oku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n’ipa</a:t>
            </a:r>
            <a:r>
              <a:rPr lang="en-US" sz="1800" b="1" dirty="0" smtClean="0">
                <a:solidFill>
                  <a:schemeClr val="bg1"/>
                </a:solidFill>
              </a:rPr>
              <a:t> mo.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ye; </a:t>
            </a:r>
            <a:r>
              <a:rPr lang="en-US" sz="1800" b="1" dirty="0" err="1" smtClean="0">
                <a:solidFill>
                  <a:schemeClr val="bg1"/>
                </a:solidFill>
              </a:rPr>
              <a:t>lat’oni</a:t>
            </a:r>
            <a:r>
              <a:rPr lang="en-US" sz="1800" b="1" dirty="0" smtClean="0">
                <a:solidFill>
                  <a:schemeClr val="bg1"/>
                </a:solidFill>
              </a:rPr>
              <a:t> lo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Iku</a:t>
            </a:r>
            <a:r>
              <a:rPr lang="en-US" sz="1800" b="1" dirty="0" smtClean="0">
                <a:solidFill>
                  <a:schemeClr val="bg1"/>
                </a:solidFill>
              </a:rPr>
              <a:t> je </a:t>
            </a:r>
            <a:r>
              <a:rPr lang="en-US" sz="1800" b="1" dirty="0" err="1" smtClean="0">
                <a:solidFill>
                  <a:schemeClr val="bg1"/>
                </a:solidFill>
              </a:rPr>
              <a:t>ona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iye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Eyi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y’o</a:t>
            </a:r>
            <a:r>
              <a:rPr lang="en-US" sz="1800" b="1" dirty="0" smtClean="0">
                <a:solidFill>
                  <a:schemeClr val="bg1"/>
                </a:solidFill>
              </a:rPr>
              <a:t> je ‘</a:t>
            </a:r>
            <a:r>
              <a:rPr lang="en-US" sz="1800" b="1" dirty="0" err="1" smtClean="0">
                <a:solidFill>
                  <a:schemeClr val="bg1"/>
                </a:solidFill>
              </a:rPr>
              <a:t>tunu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‘</a:t>
            </a:r>
            <a:r>
              <a:rPr lang="en-US" sz="1800" b="1" dirty="0" err="1" smtClean="0">
                <a:solidFill>
                  <a:schemeClr val="bg1"/>
                </a:solidFill>
              </a:rPr>
              <a:t>Gbat</a:t>
            </a:r>
            <a:r>
              <a:rPr lang="en-US" sz="1800" b="1" dirty="0" smtClean="0">
                <a:solidFill>
                  <a:schemeClr val="bg1"/>
                </a:solidFill>
              </a:rPr>
              <a:t>’ </a:t>
            </a:r>
            <a:r>
              <a:rPr lang="en-US" sz="1800" b="1" dirty="0" err="1" smtClean="0">
                <a:solidFill>
                  <a:schemeClr val="bg1"/>
                </a:solidFill>
              </a:rPr>
              <a:t>akoko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de.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ye; fun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Nje</a:t>
            </a:r>
            <a:r>
              <a:rPr lang="en-US" sz="1800" b="1" dirty="0" smtClean="0">
                <a:solidFill>
                  <a:schemeClr val="bg1"/>
                </a:solidFill>
              </a:rPr>
              <a:t> Tire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a o ma se;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o </a:t>
            </a:r>
            <a:r>
              <a:rPr lang="en-US" sz="1800" b="1" dirty="0" err="1" smtClean="0">
                <a:solidFill>
                  <a:schemeClr val="bg1"/>
                </a:solidFill>
              </a:rPr>
              <a:t>f’okan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funfun</a:t>
            </a:r>
            <a:r>
              <a:rPr lang="en-US" sz="1800" b="1" dirty="0" smtClean="0">
                <a:solidFill>
                  <a:schemeClr val="bg1"/>
                </a:solidFill>
              </a:rPr>
              <a:t> sin,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o f’ </a:t>
            </a:r>
            <a:r>
              <a:rPr lang="en-US" sz="1800" b="1" dirty="0" err="1" smtClean="0">
                <a:solidFill>
                  <a:schemeClr val="bg1"/>
                </a:solidFill>
              </a:rPr>
              <a:t>ogo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f’Olugbala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ye; </a:t>
            </a:r>
            <a:r>
              <a:rPr lang="en-US" sz="1800" b="1" dirty="0" err="1" smtClean="0">
                <a:solidFill>
                  <a:schemeClr val="bg1"/>
                </a:solidFill>
              </a:rPr>
              <a:t>eyi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daju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at’ipa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okunkun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y’o</a:t>
            </a:r>
            <a:r>
              <a:rPr lang="en-US" sz="1800" b="1" dirty="0" smtClean="0">
                <a:solidFill>
                  <a:schemeClr val="bg1"/>
                </a:solidFill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ife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ye;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joba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L’orun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aiye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tire;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 je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a ma </a:t>
            </a:r>
            <a:r>
              <a:rPr lang="en-US" sz="1800" b="1" dirty="0" err="1" smtClean="0">
                <a:solidFill>
                  <a:schemeClr val="bg1"/>
                </a:solidFill>
              </a:rPr>
              <a:t>tele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a le </a:t>
            </a:r>
            <a:r>
              <a:rPr lang="en-US" sz="1800" b="1" dirty="0" err="1" smtClean="0">
                <a:solidFill>
                  <a:schemeClr val="bg1"/>
                </a:solidFill>
              </a:rPr>
              <a:t>joba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</a:t>
            </a:r>
            <a:r>
              <a:rPr lang="en-US" sz="1800" b="1" dirty="0" smtClean="0">
                <a:solidFill>
                  <a:schemeClr val="bg1"/>
                </a:solidFill>
              </a:rPr>
              <a:t> Re.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Alleluya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136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ye titi aye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tjänar Herren Jesus </dc:title>
  <dc:creator>mary</dc:creator>
  <cp:lastModifiedBy>FRONT</cp:lastModifiedBy>
  <cp:revision>9</cp:revision>
  <dcterms:created xsi:type="dcterms:W3CDTF">2021-08-13T21:21:05Z</dcterms:created>
  <dcterms:modified xsi:type="dcterms:W3CDTF">2025-04-02T15:30:18Z</dcterms:modified>
</cp:coreProperties>
</file>