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9655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A8A52-8D21-488E-A63F-3924632AF54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43841-1FD0-4B26-9670-F42A595B71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g vill hellre ha Jesus än silver och gu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"/>
            <a:ext cx="8686800" cy="533399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Jag vill hellre ha Jesus än silver och </a:t>
            </a:r>
            <a:r>
              <a:rPr lang="sv-SE" b="1" dirty="0" smtClean="0"/>
              <a:t>guld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95400"/>
            <a:ext cx="4267200" cy="4419600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</a:t>
            </a:r>
            <a:r>
              <a:rPr lang="sv-SE" sz="1600" b="1" dirty="0" smtClean="0">
                <a:solidFill>
                  <a:schemeClr val="tx1"/>
                </a:solidFill>
              </a:rPr>
              <a:t>vill hellre ha Jesus än silver och guld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vill hellre bli hans, få förlåten min skuld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vill hellre ha Jesus än hus och land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vill hellre va ledd av hans sårade </a:t>
            </a:r>
            <a:r>
              <a:rPr lang="sv-SE" sz="1600" b="1" dirty="0" smtClean="0">
                <a:solidFill>
                  <a:schemeClr val="tx1"/>
                </a:solidFill>
              </a:rPr>
              <a:t>hand.</a:t>
            </a:r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Refräng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Än </a:t>
            </a:r>
            <a:r>
              <a:rPr lang="sv-SE" sz="1600" b="1" dirty="0" smtClean="0">
                <a:solidFill>
                  <a:srgbClr val="FF0000"/>
                </a:solidFill>
              </a:rPr>
              <a:t>att vara kung äga gunst och makt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Men </a:t>
            </a:r>
            <a:r>
              <a:rPr lang="sv-SE" sz="1600" b="1" dirty="0" smtClean="0">
                <a:solidFill>
                  <a:srgbClr val="FF0000"/>
                </a:solidFill>
              </a:rPr>
              <a:t>i syndens grepp förbli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Jag vill hellre ha Jesus än världens prakt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För </a:t>
            </a:r>
            <a:r>
              <a:rPr lang="sv-SE" sz="1600" b="1" dirty="0" smtClean="0">
                <a:solidFill>
                  <a:srgbClr val="FF0000"/>
                </a:solidFill>
              </a:rPr>
              <a:t>blott tomhet finns där i</a:t>
            </a: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</a:t>
            </a:r>
            <a:r>
              <a:rPr lang="sv-SE" sz="1600" b="1" dirty="0" smtClean="0">
                <a:solidFill>
                  <a:schemeClr val="tx1"/>
                </a:solidFill>
              </a:rPr>
              <a:t>vill hellre ha Jesus än högt beröm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vill hellre va trogen min heliga dröm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vill hellre ha Jesus än ära och glans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vill hellre stå trogen det namns om är </a:t>
            </a:r>
            <a:r>
              <a:rPr lang="sv-SE" sz="1600" b="1" dirty="0" smtClean="0">
                <a:solidFill>
                  <a:schemeClr val="tx1"/>
                </a:solidFill>
              </a:rPr>
              <a:t>hans.</a:t>
            </a: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111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Jag vill hellre ha Jesus än silver och guld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 vill hellre ha Jesus än silver och guld SWEDISH</dc:title>
  <dc:creator>FRONT</dc:creator>
  <cp:lastModifiedBy>FRONT</cp:lastModifiedBy>
  <cp:revision>5</cp:revision>
  <dcterms:created xsi:type="dcterms:W3CDTF">2025-04-24T19:09:48Z</dcterms:created>
  <dcterms:modified xsi:type="dcterms:W3CDTF">2025-04-26T17:00:32Z</dcterms:modified>
</cp:coreProperties>
</file>