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31E0-2664-4957-B4EB-2CB3984D3B7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0E73-BF79-4528-8372-110CF28BA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31E0-2664-4957-B4EB-2CB3984D3B7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0E73-BF79-4528-8372-110CF28BA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31E0-2664-4957-B4EB-2CB3984D3B7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0E73-BF79-4528-8372-110CF28BA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31E0-2664-4957-B4EB-2CB3984D3B7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0E73-BF79-4528-8372-110CF28BA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31E0-2664-4957-B4EB-2CB3984D3B7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0E73-BF79-4528-8372-110CF28BA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31E0-2664-4957-B4EB-2CB3984D3B7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0E73-BF79-4528-8372-110CF28BA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31E0-2664-4957-B4EB-2CB3984D3B7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0E73-BF79-4528-8372-110CF28BA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31E0-2664-4957-B4EB-2CB3984D3B7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0E73-BF79-4528-8372-110CF28BA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31E0-2664-4957-B4EB-2CB3984D3B7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0E73-BF79-4528-8372-110CF28BA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31E0-2664-4957-B4EB-2CB3984D3B7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0E73-BF79-4528-8372-110CF28BA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31E0-2664-4957-B4EB-2CB3984D3B7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0E73-BF79-4528-8372-110CF28BA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931E0-2664-4957-B4EB-2CB3984D3B7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40E73-BF79-4528-8372-110CF28BA4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n of Sorrows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mem de tristeza e 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676400"/>
            <a:ext cx="5638800" cy="457200"/>
          </a:xfrm>
        </p:spPr>
        <p:txBody>
          <a:bodyPr>
            <a:normAutofit fontScale="90000"/>
          </a:bodyPr>
          <a:lstStyle/>
          <a:p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Homem de tristeza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dor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895600"/>
            <a:ext cx="5410200" cy="39624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Homem de tristeza e dor foi Jesus, o sofredor,</a:t>
            </a: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amor ao pecador! Aleluia! Aleluia!</a:t>
            </a:r>
          </a:p>
          <a:p>
            <a:pPr algn="l"/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Condenado como réu, e eram meus a crua e o fel.</a:t>
            </a: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seu sangue abriu-me o céu. Aleluia! Aleluia!</a:t>
            </a:r>
          </a:p>
          <a:p>
            <a:pPr algn="l"/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Nossa culpa, nosso mal perdoou, dom sem igual,</a:t>
            </a: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o Filho imortal. Aleluia! Aleluia!</a:t>
            </a:r>
          </a:p>
          <a:p>
            <a:pPr algn="l"/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Sobre a cruz Jesus penou, “Consumado está” clamou</a:t>
            </a: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Deus, o Pai, o exaltou. Aleluia! Aleluia!</a:t>
            </a:r>
          </a:p>
          <a:p>
            <a:pPr algn="l"/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Quando nosso Rei voltar, seus remidos a buscar,</a:t>
            </a: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Viveremos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cantar: Aleluia! Aleluia!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111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Homem de tristeza e dor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Homem de tristeza e dor portuguse</dc:title>
  <dc:creator>FRONT</dc:creator>
  <cp:lastModifiedBy>FRONT</cp:lastModifiedBy>
  <cp:revision>5</cp:revision>
  <dcterms:created xsi:type="dcterms:W3CDTF">2025-04-14T15:02:30Z</dcterms:created>
  <dcterms:modified xsi:type="dcterms:W3CDTF">2025-04-15T16:37:17Z</dcterms:modified>
</cp:coreProperties>
</file>