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AFB3-AC78-4660-9F3A-3E804D261E54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8AFCB-E536-4DC7-8AC2-23E633DE7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lcome, happy morning.jpg"/>
          <p:cNvPicPr>
            <a:picLocks noChangeAspect="1"/>
          </p:cNvPicPr>
          <p:nvPr userDrawn="1"/>
        </p:nvPicPr>
        <p:blipFill>
          <a:blip r:embed="rId14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je Nos Lembramos da Ressurreiçã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Hoje Nos Lembramos da Ressurreição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33400"/>
            <a:ext cx="3733800" cy="3886200"/>
          </a:xfrm>
        </p:spPr>
        <p:txBody>
          <a:bodyPr>
            <a:noAutofit/>
          </a:bodyPr>
          <a:lstStyle/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Hoje nos lembramos da ressurreição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Que assegura ao salvo plena redenção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Ao terceiro dia, como prometeu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Os grilhões da morte o Salvador rompeu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Sejas Tu louvado, Redentor Jesus!</a:t>
            </a:r>
          </a:p>
          <a:p>
            <a:pPr algn="l"/>
            <a:endParaRPr lang="pt-BR" sz="15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Vencedor da morte, o Salvador Jesus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Transformou as trevas em gloriosa luz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E as primícias fez-se, na ressurreição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Dos fiéis que um dia ressuscitarão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Sejas Tu louvado, forte vencedor!</a:t>
            </a:r>
          </a:p>
          <a:p>
            <a:pPr algn="l"/>
            <a:endParaRPr lang="pt-BR" sz="15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Tanto amaste, ó Cristo, o mundo pecador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Que por nós sofreste a punição e a dor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Mas ressuscitado, junto ao Pai estás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Garantindo a nós o Teu perdão e paz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Sejas Tu louvado, nosso mediador!</a:t>
            </a:r>
          </a:p>
          <a:p>
            <a:pPr algn="l"/>
            <a:endParaRPr lang="pt-BR" sz="15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Sumo sacerdote, santo intercessor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Hoje te aclamamos Rei e Salvador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Para sempre vives, na celeste luz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Homem-Deus, Senhor e Redentor Jesus</a:t>
            </a:r>
          </a:p>
          <a:p>
            <a:pPr algn="l"/>
            <a:r>
              <a:rPr lang="pt-BR" sz="1500" b="1" dirty="0" smtClean="0">
                <a:solidFill>
                  <a:schemeClr val="tx1"/>
                </a:solidFill>
              </a:rPr>
              <a:t>Sejas Tu louvado eternamente! </a:t>
            </a:r>
            <a:r>
              <a:rPr lang="pt-BR" sz="1500" b="1" dirty="0" smtClean="0">
                <a:solidFill>
                  <a:schemeClr val="tx1"/>
                </a:solidFill>
              </a:rPr>
              <a:t>Amém</a:t>
            </a:r>
            <a:endParaRPr lang="pt-BR" sz="15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139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Hoje Nos Lembramos da Ressurreição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Hoje Nos Lembramos da Ressurreição portuguse</dc:title>
  <dc:creator>FRONT</dc:creator>
  <cp:lastModifiedBy>FRONT</cp:lastModifiedBy>
  <cp:revision>4</cp:revision>
  <dcterms:created xsi:type="dcterms:W3CDTF">2025-04-07T19:49:05Z</dcterms:created>
  <dcterms:modified xsi:type="dcterms:W3CDTF">2025-04-09T17:14:45Z</dcterms:modified>
</cp:coreProperties>
</file>