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7FEBC-8372-404F-ACF0-6EFF65E1900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5C214-8C61-4045-BF54-5543080148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Aros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638800" cy="38099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Hij wordt in ‘t graf </a:t>
            </a:r>
            <a:r>
              <a:rPr lang="nl-NL" b="1" dirty="0" smtClean="0"/>
              <a:t>gelegd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1000"/>
            <a:ext cx="4876800" cy="36576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Hij wordt in 't graf gelegd,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Jezus, mijn Heiland,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Zoals dat was voorzegd,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Jesus, mijn Heer!</a:t>
            </a:r>
          </a:p>
          <a:p>
            <a:pPr algn="l"/>
            <a:endParaRPr lang="nl-NL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Gods Zoon verrees uit het graf 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en wirp dood en banden van zich af.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Door zijn almacht overwon Hij 't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doodsgeweld en de laatste vijand ligt Terneer geveld.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Hij verrees,</a:t>
            </a:r>
            <a:r>
              <a:rPr lang="nl-NL" sz="1600" b="1" dirty="0" smtClean="0">
                <a:solidFill>
                  <a:srgbClr val="FF0000"/>
                </a:solidFill>
              </a:rPr>
              <a:t> Hij verrees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Halleluja, Jezus leeft.</a:t>
            </a:r>
          </a:p>
          <a:p>
            <a:pPr algn="l"/>
            <a:endParaRPr lang="nl-NL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Men houdt vergeefs de wacht,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Jezus, mijn Heiland,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‘t zegel breekt door Gods kracht,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Jesus, mijn Heer!</a:t>
            </a:r>
          </a:p>
          <a:p>
            <a:pPr algn="l"/>
            <a:endParaRPr lang="nl-NL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Als God het graf ontsluit,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Jezus, mijn Heiland,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Verliest de dood zijn buit: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Jesus, mijn Heer!</a:t>
            </a:r>
          </a:p>
          <a:p>
            <a:pPr algn="l"/>
            <a:endParaRPr lang="nl-NL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123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Hij wordt in ‘t graf gelegd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 wordt in ‘t graf gelegd dutch</dc:title>
  <dc:creator>FRONT</dc:creator>
  <cp:lastModifiedBy>FRONT</cp:lastModifiedBy>
  <cp:revision>13</cp:revision>
  <dcterms:created xsi:type="dcterms:W3CDTF">2025-04-21T15:31:07Z</dcterms:created>
  <dcterms:modified xsi:type="dcterms:W3CDTF">2025-04-21T17:58:19Z</dcterms:modified>
</cp:coreProperties>
</file>