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2C66-173D-4E6C-9635-8E17BE67226E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DC06-D11A-47D9-B78C-FA1CAC658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2C66-173D-4E6C-9635-8E17BE67226E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DC06-D11A-47D9-B78C-FA1CAC658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2C66-173D-4E6C-9635-8E17BE67226E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DC06-D11A-47D9-B78C-FA1CAC658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2C66-173D-4E6C-9635-8E17BE67226E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DC06-D11A-47D9-B78C-FA1CAC658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2C66-173D-4E6C-9635-8E17BE67226E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DC06-D11A-47D9-B78C-FA1CAC658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2C66-173D-4E6C-9635-8E17BE67226E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DC06-D11A-47D9-B78C-FA1CAC658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2C66-173D-4E6C-9635-8E17BE67226E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DC06-D11A-47D9-B78C-FA1CAC658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2C66-173D-4E6C-9635-8E17BE67226E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DC06-D11A-47D9-B78C-FA1CAC658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2C66-173D-4E6C-9635-8E17BE67226E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DC06-D11A-47D9-B78C-FA1CAC658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2C66-173D-4E6C-9635-8E17BE67226E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DC06-D11A-47D9-B78C-FA1CAC658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2C66-173D-4E6C-9635-8E17BE67226E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1DC06-D11A-47D9-B78C-FA1CAC6581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72C66-173D-4E6C-9635-8E17BE67226E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1DC06-D11A-47D9-B78C-FA1CAC6581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Up from the grave He aros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pramon Tuach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0"/>
            <a:ext cx="4572000" cy="609599"/>
          </a:xfrm>
        </p:spPr>
        <p:txBody>
          <a:bodyPr>
            <a:noAutofit/>
          </a:bodyPr>
          <a:lstStyle/>
          <a:p>
            <a:r>
              <a:rPr lang="en-US" sz="4000" b="1" dirty="0" err="1" smtClean="0"/>
              <a:t>Gopramon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Tuachim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676400"/>
            <a:ext cx="8915400" cy="37338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  <a:r>
              <a:rPr lang="en-US" sz="1800" b="1" dirty="0" err="1" smtClean="0">
                <a:solidFill>
                  <a:schemeClr val="tx1"/>
                </a:solidFill>
              </a:rPr>
              <a:t>Gopramon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tuachim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Jisu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Gitel</a:t>
            </a:r>
            <a:r>
              <a:rPr lang="en-US" sz="1800" b="1" dirty="0" smtClean="0">
                <a:solidFill>
                  <a:schemeClr val="tx1"/>
                </a:solidFill>
              </a:rPr>
              <a:t>'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Salko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sengsoachim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Jisu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Gitel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     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    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Gopramoni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chakatjok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Bobilrangko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chee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amsrangjok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Chakatjok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walni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andalako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amjok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Chingko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Uan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jringjotna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sason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ka'angnok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Chakatjok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Chakatjok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Alleluia </a:t>
            </a:r>
            <a:r>
              <a:rPr lang="en-US" sz="1800" b="1" dirty="0" err="1" smtClean="0">
                <a:solidFill>
                  <a:srgbClr val="FF0000"/>
                </a:solidFill>
              </a:rPr>
              <a:t>chakatjok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  <a:r>
              <a:rPr lang="en-US" sz="1800" b="1" dirty="0" err="1" smtClean="0">
                <a:solidFill>
                  <a:schemeClr val="tx1"/>
                </a:solidFill>
              </a:rPr>
              <a:t>Nitimgramarijok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Jisu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Gitelko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Mohor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su'gramaijok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Un' </a:t>
            </a:r>
            <a:r>
              <a:rPr lang="en-US" sz="1800" b="1" dirty="0" err="1" smtClean="0">
                <a:solidFill>
                  <a:schemeClr val="tx1"/>
                </a:solidFill>
              </a:rPr>
              <a:t>gopramko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  <a:r>
              <a:rPr lang="en-US" sz="1800" b="1" dirty="0" err="1" smtClean="0">
                <a:solidFill>
                  <a:schemeClr val="tx1"/>
                </a:solidFill>
              </a:rPr>
              <a:t>Siako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amsrangjok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' </a:t>
            </a:r>
            <a:r>
              <a:rPr lang="en-US" sz="1800" b="1" dirty="0" err="1" smtClean="0">
                <a:solidFill>
                  <a:schemeClr val="tx1"/>
                </a:solidFill>
              </a:rPr>
              <a:t>Jisu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Gitel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Do'gako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pe'srangjok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Jisu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Gitel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64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Gopramon Tuachim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Gopramon Tuachim  (Low in the grave)  Garo Hymn</dc:title>
  <dc:creator>FRONT</dc:creator>
  <cp:lastModifiedBy>FRONT</cp:lastModifiedBy>
  <cp:revision>5</cp:revision>
  <dcterms:created xsi:type="dcterms:W3CDTF">2025-04-04T15:56:36Z</dcterms:created>
  <dcterms:modified xsi:type="dcterms:W3CDTF">2025-04-05T14:27:47Z</dcterms:modified>
</cp:coreProperties>
</file>