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6B6FE-2765-4F64-B1E7-6E5554A5E0C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52ED7-BE7E-480A-92A4-5543240D94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pu nabi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0"/>
            <a:ext cx="3124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Gapu</a:t>
            </a:r>
            <a:r>
              <a:rPr lang="en-US" b="1" dirty="0" smtClean="0"/>
              <a:t> </a:t>
            </a:r>
            <a:r>
              <a:rPr lang="en-US" b="1" dirty="0" err="1" smtClean="0"/>
              <a:t>nabiag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762000"/>
            <a:ext cx="3962400" cy="4038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Apo,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-Cristo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Immay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mangwaya-waya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basbasol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idiay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KORO: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Gapu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nabiag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adda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masakbayan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Gapu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nabiag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awan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dandanag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Gapu't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ammok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tingngel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na't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tiempo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Adda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pateg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daytoy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gapu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nabiag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Nagganas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iggaman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ragsak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riknak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addad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namnama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Cristo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problema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abaken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Ton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dumtengak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dakkel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karayan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Lasatek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karigatan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to'y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agpatengga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isu't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pagtungpalan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Gapu nabiag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Gapu nabiag adda masakbayan ilocano</dc:title>
  <dc:creator>FRONT</dc:creator>
  <cp:lastModifiedBy>FRONT</cp:lastModifiedBy>
  <cp:revision>6</cp:revision>
  <dcterms:created xsi:type="dcterms:W3CDTF">2025-04-12T19:47:04Z</dcterms:created>
  <dcterms:modified xsi:type="dcterms:W3CDTF">2025-04-13T22:06:14Z</dcterms:modified>
</cp:coreProperties>
</file>