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713" autoAdjust="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D9BEF1-085F-4A94-8363-BC4E2A151072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5A7AC-C1EB-4AA1-BCD3-9FF9B00A5D6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Revive Us Again 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Daygon ka o 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428860" y="142853"/>
            <a:ext cx="4286280" cy="500066"/>
          </a:xfrm>
        </p:spPr>
        <p:txBody>
          <a:bodyPr>
            <a:normAutofit fontScale="90000"/>
          </a:bodyPr>
          <a:lstStyle/>
          <a:p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  </a:t>
            </a:r>
            <a:r>
              <a:rPr lang="en-US" b="1" dirty="0" err="1" smtClean="0"/>
              <a:t>Daygon</a:t>
            </a:r>
            <a:r>
              <a:rPr lang="en-US" b="1" dirty="0" smtClean="0"/>
              <a:t> ka o </a:t>
            </a:r>
            <a:r>
              <a:rPr lang="en-US" b="1" dirty="0" smtClean="0"/>
              <a:t>Dios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2976" y="785794"/>
            <a:ext cx="5214974" cy="4298032"/>
          </a:xfrm>
        </p:spPr>
        <p:txBody>
          <a:bodyPr>
            <a:noAutofit/>
          </a:bodyPr>
          <a:lstStyle/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1.Daygon Ka, O Dios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Mo;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Manluluwas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namatay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nabanhaw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Hallelujah! </a:t>
            </a:r>
            <a:r>
              <a:rPr lang="en-US" sz="2000" b="1" dirty="0" err="1" smtClean="0">
                <a:solidFill>
                  <a:srgbClr val="FF0000"/>
                </a:solidFill>
              </a:rPr>
              <a:t>Himaya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Mo! </a:t>
            </a:r>
            <a:r>
              <a:rPr lang="en-US" sz="2000" b="1" dirty="0" smtClean="0">
                <a:solidFill>
                  <a:srgbClr val="FF0000"/>
                </a:solidFill>
              </a:rPr>
              <a:t>Hallelujah</a:t>
            </a:r>
            <a:r>
              <a:rPr lang="en-US" sz="2000" b="1" dirty="0" smtClean="0">
                <a:solidFill>
                  <a:srgbClr val="FF0000"/>
                </a:solidFill>
              </a:rPr>
              <a:t>! Amen;</a:t>
            </a:r>
          </a:p>
          <a:p>
            <a:pPr algn="l"/>
            <a:r>
              <a:rPr lang="en-US" sz="2000" b="1" dirty="0" smtClean="0">
                <a:solidFill>
                  <a:srgbClr val="FF0000"/>
                </a:solidFill>
              </a:rPr>
              <a:t>Hallelujah! </a:t>
            </a:r>
            <a:r>
              <a:rPr lang="en-US" sz="2000" b="1" dirty="0" err="1" smtClean="0">
                <a:solidFill>
                  <a:srgbClr val="FF0000"/>
                </a:solidFill>
              </a:rPr>
              <a:t>Himaya</a:t>
            </a:r>
            <a:r>
              <a:rPr lang="en-US" sz="2000" b="1" dirty="0" smtClean="0">
                <a:solidFill>
                  <a:srgbClr val="FF0000"/>
                </a:solidFill>
              </a:rPr>
              <a:t> Mo</a:t>
            </a:r>
            <a:r>
              <a:rPr lang="en-US" sz="2000" b="1" dirty="0" smtClean="0">
                <a:solidFill>
                  <a:srgbClr val="FF0000"/>
                </a:solidFill>
              </a:rPr>
              <a:t>! </a:t>
            </a:r>
            <a:r>
              <a:rPr lang="en-US" sz="2000" b="1" dirty="0" err="1" smtClean="0">
                <a:solidFill>
                  <a:srgbClr val="FF0000"/>
                </a:solidFill>
              </a:rPr>
              <a:t>Daygon</a:t>
            </a:r>
            <a:r>
              <a:rPr lang="en-US" sz="2000" b="1" dirty="0" smtClean="0">
                <a:solidFill>
                  <a:srgbClr val="FF0000"/>
                </a:solidFill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</a:rPr>
              <a:t>ka </a:t>
            </a:r>
            <a:r>
              <a:rPr lang="en-US" sz="2000" b="1" dirty="0" err="1" smtClean="0">
                <a:solidFill>
                  <a:srgbClr val="FF0000"/>
                </a:solidFill>
              </a:rPr>
              <a:t>na</a:t>
            </a:r>
            <a:r>
              <a:rPr lang="en-US" sz="2000" b="1" dirty="0" err="1" smtClean="0">
                <a:solidFill>
                  <a:srgbClr val="FF0000"/>
                </a:solidFill>
              </a:rPr>
              <a:t>mo</a:t>
            </a:r>
            <a:r>
              <a:rPr lang="en-US" sz="2000" b="1" dirty="0" smtClean="0">
                <a:solidFill>
                  <a:srgbClr val="FF0000"/>
                </a:solidFill>
              </a:rPr>
              <a:t>!</a:t>
            </a:r>
            <a:endParaRPr lang="en-US" sz="2000" b="1" dirty="0" smtClean="0">
              <a:solidFill>
                <a:srgbClr val="FF0000"/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2.Daygon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Ka,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 Dios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Sa 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 Mo,</a:t>
            </a: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Naghayag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kanamo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gikan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Kangitngit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3.Tanang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pagdayeg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ngadto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Amahan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Tungod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kaluwasan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nabatunan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4.Daygon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pag-usab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Napuno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gugma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Espiritu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Nagsiga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kita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20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magsimba</a:t>
            </a:r>
            <a:r>
              <a:rPr lang="en-US" sz="20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0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</TotalTime>
  <Words>77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  Daygon ka o Dios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Daygon ka o Dios </dc:title>
  <dc:creator>mary</dc:creator>
  <cp:lastModifiedBy>FRONT</cp:lastModifiedBy>
  <cp:revision>12</cp:revision>
  <dcterms:created xsi:type="dcterms:W3CDTF">2022-10-26T19:30:05Z</dcterms:created>
  <dcterms:modified xsi:type="dcterms:W3CDTF">2025-04-09T16:43:52Z</dcterms:modified>
</cp:coreProperties>
</file>