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85199-902D-487D-8084-CF01622C9DF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56BA3-E4D2-4DE6-9621-3B5752A1AF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nun va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0"/>
            <a:ext cx="3643338" cy="525716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nun </a:t>
            </a:r>
            <a:r>
              <a:rPr lang="en-US" b="1" dirty="0" err="1" smtClean="0"/>
              <a:t>vangin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5918" y="571480"/>
            <a:ext cx="4714908" cy="456725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Pathian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Hmangaih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ngaidam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chhandam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Chhandamtu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hriattir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A nun </a:t>
            </a:r>
            <a:r>
              <a:rPr lang="en-US" sz="1700" b="1" dirty="0" err="1" smtClean="0">
                <a:solidFill>
                  <a:srgbClr val="FF0000"/>
                </a:solidFill>
              </a:rPr>
              <a:t>vangin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lawmna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tak</a:t>
            </a:r>
            <a:r>
              <a:rPr lang="en-US" sz="1700" b="1" dirty="0" smtClean="0">
                <a:solidFill>
                  <a:srgbClr val="FF0000"/>
                </a:solidFill>
              </a:rPr>
              <a:t> ka </a:t>
            </a:r>
            <a:r>
              <a:rPr lang="en-US" sz="1700" b="1" dirty="0" err="1" smtClean="0">
                <a:solidFill>
                  <a:srgbClr val="FF0000"/>
                </a:solidFill>
              </a:rPr>
              <a:t>nei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A nun </a:t>
            </a:r>
            <a:r>
              <a:rPr lang="en-US" sz="1700" b="1" dirty="0" err="1" smtClean="0">
                <a:solidFill>
                  <a:srgbClr val="FF0000"/>
                </a:solidFill>
              </a:rPr>
              <a:t>vangin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hlauhna</a:t>
            </a:r>
            <a:r>
              <a:rPr lang="en-US" sz="1700" b="1" dirty="0" smtClean="0">
                <a:solidFill>
                  <a:srgbClr val="FF0000"/>
                </a:solidFill>
              </a:rPr>
              <a:t> a </a:t>
            </a:r>
            <a:r>
              <a:rPr lang="en-US" sz="1700" b="1" dirty="0" err="1" smtClean="0">
                <a:solidFill>
                  <a:srgbClr val="FF0000"/>
                </a:solidFill>
              </a:rPr>
              <a:t>bo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Hei</a:t>
            </a:r>
            <a:r>
              <a:rPr lang="en-US" sz="1700" b="1" dirty="0" smtClean="0">
                <a:solidFill>
                  <a:srgbClr val="FF0000"/>
                </a:solidFill>
              </a:rPr>
              <a:t> hi ka </a:t>
            </a:r>
            <a:r>
              <a:rPr lang="en-US" sz="1700" b="1" dirty="0" err="1" smtClean="0">
                <a:solidFill>
                  <a:srgbClr val="FF0000"/>
                </a:solidFill>
              </a:rPr>
              <a:t>hria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hmalam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hun</a:t>
            </a:r>
            <a:r>
              <a:rPr lang="en-US" sz="1700" b="1" dirty="0" smtClean="0">
                <a:solidFill>
                  <a:srgbClr val="FF0000"/>
                </a:solidFill>
              </a:rPr>
              <a:t> a </a:t>
            </a:r>
            <a:r>
              <a:rPr lang="en-US" sz="1700" b="1" dirty="0" err="1" smtClean="0">
                <a:solidFill>
                  <a:srgbClr val="FF0000"/>
                </a:solidFill>
              </a:rPr>
              <a:t>vawng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Nun </a:t>
            </a:r>
            <a:r>
              <a:rPr lang="en-US" sz="1700" b="1" dirty="0" err="1" smtClean="0">
                <a:solidFill>
                  <a:srgbClr val="FF0000"/>
                </a:solidFill>
              </a:rPr>
              <a:t>ning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lovin</a:t>
            </a:r>
            <a:r>
              <a:rPr lang="en-US" sz="1700" b="1" dirty="0" smtClean="0">
                <a:solidFill>
                  <a:srgbClr val="FF0000"/>
                </a:solidFill>
              </a:rPr>
              <a:t>, ka </a:t>
            </a:r>
            <a:r>
              <a:rPr lang="en-US" sz="1700" b="1" dirty="0" err="1" smtClean="0">
                <a:solidFill>
                  <a:srgbClr val="FF0000"/>
                </a:solidFill>
              </a:rPr>
              <a:t>hun</a:t>
            </a:r>
            <a:r>
              <a:rPr lang="en-US" sz="1700" b="1" dirty="0" smtClean="0">
                <a:solidFill>
                  <a:srgbClr val="FF0000"/>
                </a:solidFill>
              </a:rPr>
              <a:t> ka </a:t>
            </a:r>
            <a:r>
              <a:rPr lang="en-US" sz="1700" b="1" dirty="0" err="1" smtClean="0">
                <a:solidFill>
                  <a:srgbClr val="FF0000"/>
                </a:solidFill>
              </a:rPr>
              <a:t>hmang</a:t>
            </a:r>
            <a:r>
              <a:rPr lang="en-US" sz="1700" b="1" dirty="0" smtClean="0">
                <a:solidFill>
                  <a:srgbClr val="FF0000"/>
                </a:solidFill>
              </a:rPr>
              <a:t>  A </a:t>
            </a:r>
            <a:r>
              <a:rPr lang="en-US" sz="1700" b="1" dirty="0" smtClean="0">
                <a:solidFill>
                  <a:srgbClr val="FF0000"/>
                </a:solidFill>
              </a:rPr>
              <a:t>nun </a:t>
            </a:r>
            <a:r>
              <a:rPr lang="en-US" sz="1700" b="1" dirty="0" err="1" smtClean="0">
                <a:solidFill>
                  <a:srgbClr val="FF0000"/>
                </a:solidFill>
              </a:rPr>
              <a:t>vangin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Hraichawi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dawntuai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Hlim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dawnin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Ropui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hriattir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tan nun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hawnin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Krista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Engtik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emaw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luiral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Beichung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zel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raldo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zovin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Thihna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hmanga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hnehna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ropuina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125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 nun vangin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nun vangin</dc:title>
  <dc:creator>mary</dc:creator>
  <cp:lastModifiedBy>FRONT</cp:lastModifiedBy>
  <cp:revision>12</cp:revision>
  <dcterms:created xsi:type="dcterms:W3CDTF">2019-11-20T15:10:31Z</dcterms:created>
  <dcterms:modified xsi:type="dcterms:W3CDTF">2025-04-12T16:10:22Z</dcterms:modified>
</cp:coreProperties>
</file>