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5E2D8-9764-4CDC-890A-D3185A989F8A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E94-97D2-465A-80F1-9D3C6E880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5E2D8-9764-4CDC-890A-D3185A989F8A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E94-97D2-465A-80F1-9D3C6E880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5E2D8-9764-4CDC-890A-D3185A989F8A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E94-97D2-465A-80F1-9D3C6E880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5E2D8-9764-4CDC-890A-D3185A989F8A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E94-97D2-465A-80F1-9D3C6E880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5E2D8-9764-4CDC-890A-D3185A989F8A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E94-97D2-465A-80F1-9D3C6E880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5E2D8-9764-4CDC-890A-D3185A989F8A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E94-97D2-465A-80F1-9D3C6E880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5E2D8-9764-4CDC-890A-D3185A989F8A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E94-97D2-465A-80F1-9D3C6E880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5E2D8-9764-4CDC-890A-D3185A989F8A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E94-97D2-465A-80F1-9D3C6E880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5E2D8-9764-4CDC-890A-D3185A989F8A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E94-97D2-465A-80F1-9D3C6E880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5E2D8-9764-4CDC-890A-D3185A989F8A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E94-97D2-465A-80F1-9D3C6E880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5E2D8-9764-4CDC-890A-D3185A989F8A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E94-97D2-465A-80F1-9D3C6E880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5E2D8-9764-4CDC-890A-D3185A989F8A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CBE94-97D2-465A-80F1-9D3C6E880F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 raise me up.jpg"/>
          <p:cNvPicPr>
            <a:picLocks noChangeAspect="1"/>
          </p:cNvPicPr>
          <p:nvPr userDrawn="1"/>
        </p:nvPicPr>
        <p:blipFill>
          <a:blip r:embed="rId14" cstate="print">
            <a:lum bright="6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你扶持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2800" y="152400"/>
            <a:ext cx="2438400" cy="5334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你扶持我</a:t>
            </a:r>
            <a:endParaRPr lang="ko-KR" alt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990600"/>
            <a:ext cx="3276600" cy="4419600"/>
          </a:xfrm>
        </p:spPr>
        <p:txBody>
          <a:bodyPr>
            <a:noAutofit/>
          </a:bodyPr>
          <a:lstStyle/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當我沮喪心靈軟弱的時候，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困難臨到如重擔壓心頭，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在孤寂中我安靜默默等候，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直到祢來陪伴在我左右。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副歌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祢扶持我使我昂立在高崗， </a:t>
            </a:r>
            <a:endParaRPr lang="en-US" altLang="zh-TW" sz="18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祢扶持我渡過驚濤駭浪。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我很剛強因我倚靠祢肩膀， </a:t>
            </a:r>
            <a:endParaRPr lang="en-US" altLang="zh-TW" sz="18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祢扶持我超越我能擔當。  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沒有一個生命是毫不渴求，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每顆不安的心缺憾憂愁，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當祢來到奇妙大能充滿我，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一瞬間像看見永恆不朽。</a:t>
            </a:r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145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你扶持我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你鼓舞了我</dc:title>
  <dc:creator>FRONT</dc:creator>
  <cp:lastModifiedBy>FRONT</cp:lastModifiedBy>
  <cp:revision>13</cp:revision>
  <dcterms:created xsi:type="dcterms:W3CDTF">2025-03-01T22:55:49Z</dcterms:created>
  <dcterms:modified xsi:type="dcterms:W3CDTF">2025-03-03T01:10:48Z</dcterms:modified>
</cp:coreProperties>
</file>