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207B5-6EFA-42D3-8FF8-CDA335AAC2A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BB8EF-9170-4293-9D31-8163B5059D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 pp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复活良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304800"/>
            <a:ext cx="2286000" cy="6127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复活良辰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00200"/>
            <a:ext cx="4495800" cy="4343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救主復活之良辰！普世快同傳述；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喜樂歡欣逾越節，上帝的逾越節；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主在得勝歌聲中，已經拯救我們，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離死進入了永生；離地升上天庭。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懇求洗滌我心胸，除淨罪孽迷蒙，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願能清楚的瞻仰復活光裡聖容；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願能傾聽主聲音，清爽、溫柔、鎮靜，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低言“願你們平安”，使我加倍歡騰。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但願諸天同喜樂，但願大地高歌，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但願世界與萬有，歡聲四下應和；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有形無形之萬物，齊發音樂之聲，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因主基督已復生，我眾歡樂永恆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182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复活良辰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复活良辰 </dc:title>
  <dc:creator>FRONT</dc:creator>
  <cp:lastModifiedBy>FRONT</cp:lastModifiedBy>
  <cp:revision>9</cp:revision>
  <dcterms:created xsi:type="dcterms:W3CDTF">2024-03-11T16:03:34Z</dcterms:created>
  <dcterms:modified xsi:type="dcterms:W3CDTF">2025-03-30T00:28:21Z</dcterms:modified>
</cp:coreProperties>
</file>