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09E25-D8D1-4C75-B9CD-C5775FFF6A81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56639-6EEA-4F81-B7E5-1075DF8503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喜べ、主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"/>
            <a:ext cx="2743200" cy="53340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/>
            </a:r>
            <a:br>
              <a:rPr lang="ja-JP" altLang="en-US" b="1"/>
            </a:br>
            <a:r>
              <a:rPr lang="ko-KR" altLang="en-US" b="1" smtClean="0"/>
              <a:t>喜</a:t>
            </a:r>
            <a:r>
              <a:rPr lang="ja-JP" altLang="en-US" b="1"/>
              <a:t>べ、</a:t>
            </a:r>
            <a:r>
              <a:rPr lang="ko-KR" altLang="en-US" b="1"/>
              <a:t>主</a:t>
            </a:r>
            <a:r>
              <a:rPr lang="ja-JP" altLang="en-US" b="1"/>
              <a:t>を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3657600" cy="388620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１、喜べ主を　王なる主を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ほめたたえよ　勝利の主を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心を高く引き上げて喜べ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２，愛とまこと　満つるイェスは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罪を除き　み座につきぬ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心を高く引き上げて喜べ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３，主のみ国は　とわに栄えん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主はすべてを　み手におさむ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心を高く引き上げて喜べ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４，さばきの主は　やがて来り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しもべたちを　救いたもう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心を高く引き上げて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喜べ、主を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喜べ、主を </dc:title>
  <dc:creator>FRONT</dc:creator>
  <cp:lastModifiedBy>FRONT</cp:lastModifiedBy>
  <cp:revision>6</cp:revision>
  <dcterms:created xsi:type="dcterms:W3CDTF">2025-03-19T21:59:01Z</dcterms:created>
  <dcterms:modified xsi:type="dcterms:W3CDTF">2025-03-24T17:30:17Z</dcterms:modified>
</cp:coreProperties>
</file>