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B3B71-2480-48BF-B9A2-AAE64889DB43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7F12-4E80-44D7-85B5-2A07D83C42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B3B71-2480-48BF-B9A2-AAE64889DB43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7F12-4E80-44D7-85B5-2A07D83C42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B3B71-2480-48BF-B9A2-AAE64889DB43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7F12-4E80-44D7-85B5-2A07D83C42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B3B71-2480-48BF-B9A2-AAE64889DB43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7F12-4E80-44D7-85B5-2A07D83C42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B3B71-2480-48BF-B9A2-AAE64889DB43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7F12-4E80-44D7-85B5-2A07D83C42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B3B71-2480-48BF-B9A2-AAE64889DB43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7F12-4E80-44D7-85B5-2A07D83C42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B3B71-2480-48BF-B9A2-AAE64889DB43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7F12-4E80-44D7-85B5-2A07D83C42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B3B71-2480-48BF-B9A2-AAE64889DB43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7F12-4E80-44D7-85B5-2A07D83C42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B3B71-2480-48BF-B9A2-AAE64889DB43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7F12-4E80-44D7-85B5-2A07D83C42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B3B71-2480-48BF-B9A2-AAE64889DB43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7F12-4E80-44D7-85B5-2A07D83C42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B3B71-2480-48BF-B9A2-AAE64889DB43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7F12-4E80-44D7-85B5-2A07D83C42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B3B71-2480-48BF-B9A2-AAE64889DB43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A7F12-4E80-44D7-85B5-2A07D83C42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raise me up.jpg"/>
          <p:cNvPicPr>
            <a:picLocks noChangeAspect="1"/>
          </p:cNvPicPr>
          <p:nvPr userDrawn="1"/>
        </p:nvPicPr>
        <p:blipFill>
          <a:blip r:embed="rId14" cstate="print">
            <a:lum bright="6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ทรงยกข้าฯ ขึ้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52400"/>
            <a:ext cx="4191000" cy="609600"/>
          </a:xfrm>
        </p:spPr>
        <p:txBody>
          <a:bodyPr>
            <a:noAutofit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/>
              <a:t>ทรง</a:t>
            </a:r>
            <a:r>
              <a:rPr lang="th-TH" b="1" dirty="0"/>
              <a:t>ยกข้าฯ ขึ้น</a:t>
            </a:r>
            <a:br>
              <a:rPr lang="th-TH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219200"/>
            <a:ext cx="5181600" cy="4267200"/>
          </a:xfrm>
        </p:spPr>
        <p:txBody>
          <a:bodyPr>
            <a:noAutofit/>
          </a:bodyPr>
          <a:lstStyle/>
          <a:p>
            <a:pPr algn="l"/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เมื่อข้าฯ อ่อนล้า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หมดแรงจนเพลียละเหี่ยใจ</a:t>
            </a:r>
          </a:p>
          <a:p>
            <a:pPr algn="l"/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เมื่อความทุกข์ร้อน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ปัญหารุมเร้ามากมาย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th-TH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 สงบใจ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รอคอยเวลาอันสมควร</a:t>
            </a:r>
          </a:p>
          <a:p>
            <a:pPr algn="l"/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เมื่อพระองค์มา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ประทับอยู่เคียงข้างกาย</a:t>
            </a:r>
          </a:p>
          <a:p>
            <a:pPr algn="l"/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th-TH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2000" b="1" dirty="0" smtClean="0">
                <a:solidFill>
                  <a:srgbClr val="FF0000"/>
                </a:solidFill>
              </a:rPr>
              <a:t>ทรงชูข้าฯ ไว้           </a:t>
            </a:r>
          </a:p>
          <a:p>
            <a:pPr algn="l"/>
            <a:r>
              <a:rPr lang="th-TH" sz="2000" b="1" dirty="0" smtClean="0">
                <a:solidFill>
                  <a:srgbClr val="FF0000"/>
                </a:solidFill>
              </a:rPr>
              <a:t>ให้ยืนสง่าอย่างมั่นคง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th-TH" sz="2000" b="1" dirty="0" smtClean="0">
                <a:solidFill>
                  <a:srgbClr val="FF0000"/>
                </a:solidFill>
              </a:rPr>
              <a:t>ทรงยกข้าฯ พ้น  </a:t>
            </a:r>
          </a:p>
          <a:p>
            <a:pPr algn="l"/>
            <a:r>
              <a:rPr lang="th-TH" sz="2000" b="1" dirty="0" smtClean="0">
                <a:solidFill>
                  <a:srgbClr val="FF0000"/>
                </a:solidFill>
              </a:rPr>
              <a:t>โพยภัยอันน่าหวาดเกรง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th-TH" sz="2000" b="1" dirty="0" smtClean="0">
                <a:solidFill>
                  <a:srgbClr val="FF0000"/>
                </a:solidFill>
              </a:rPr>
              <a:t>ข้าฯ เข้มแข็ง    </a:t>
            </a:r>
          </a:p>
          <a:p>
            <a:pPr algn="l"/>
            <a:r>
              <a:rPr lang="th-TH" sz="2000" b="1" dirty="0" smtClean="0">
                <a:solidFill>
                  <a:srgbClr val="FF0000"/>
                </a:solidFill>
              </a:rPr>
              <a:t>เพราะพระองค์ทรงอุ้มชูไว้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th-TH" sz="2000" b="1" dirty="0" smtClean="0">
                <a:solidFill>
                  <a:srgbClr val="FF0000"/>
                </a:solidFill>
              </a:rPr>
              <a:t>ทรงยกข้าฯ ให้   </a:t>
            </a:r>
          </a:p>
          <a:p>
            <a:pPr algn="l"/>
            <a:r>
              <a:rPr lang="th-TH" sz="2000" b="1" dirty="0" smtClean="0">
                <a:solidFill>
                  <a:srgbClr val="FF0000"/>
                </a:solidFill>
              </a:rPr>
              <a:t>สูงเกินกว่าที่ ข้าฯ </a:t>
            </a:r>
            <a:r>
              <a:rPr lang="th-TH" sz="2000" b="1" dirty="0" smtClean="0">
                <a:solidFill>
                  <a:srgbClr val="FF0000"/>
                </a:solidFill>
              </a:rPr>
              <a:t>เป็น(</a:t>
            </a:r>
            <a:r>
              <a:rPr lang="en-US" sz="2000" b="1" dirty="0" smtClean="0">
                <a:solidFill>
                  <a:srgbClr val="FF0000"/>
                </a:solidFill>
              </a:rPr>
              <a:t>x2)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81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ทรงยกข้าฯ ขึ้น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ทรงยกข้าฯ ขึ้น </dc:title>
  <dc:creator>FRONT</dc:creator>
  <cp:lastModifiedBy>FRONT</cp:lastModifiedBy>
  <cp:revision>6</cp:revision>
  <dcterms:created xsi:type="dcterms:W3CDTF">2025-03-03T13:47:18Z</dcterms:created>
  <dcterms:modified xsi:type="dcterms:W3CDTF">2025-03-10T15:01:34Z</dcterms:modified>
</cp:coreProperties>
</file>