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4CD2D-15C0-438A-A9FF-E93911282187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4118D-15EC-4C30-A1BB-3E3D558C6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4CD2D-15C0-438A-A9FF-E93911282187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4118D-15EC-4C30-A1BB-3E3D558C6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4CD2D-15C0-438A-A9FF-E93911282187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4118D-15EC-4C30-A1BB-3E3D558C6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4CD2D-15C0-438A-A9FF-E93911282187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4118D-15EC-4C30-A1BB-3E3D558C6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4CD2D-15C0-438A-A9FF-E93911282187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4118D-15EC-4C30-A1BB-3E3D558C6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4CD2D-15C0-438A-A9FF-E93911282187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4118D-15EC-4C30-A1BB-3E3D558C6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4CD2D-15C0-438A-A9FF-E93911282187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4118D-15EC-4C30-A1BB-3E3D558C6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4CD2D-15C0-438A-A9FF-E93911282187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4118D-15EC-4C30-A1BB-3E3D558C6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4CD2D-15C0-438A-A9FF-E93911282187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4118D-15EC-4C30-A1BB-3E3D558C6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4CD2D-15C0-438A-A9FF-E93911282187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4118D-15EC-4C30-A1BB-3E3D558C6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4CD2D-15C0-438A-A9FF-E93911282187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4118D-15EC-4C30-A1BB-3E3D558C6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4CD2D-15C0-438A-A9FF-E93911282187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4118D-15EC-4C30-A1BB-3E3D558C66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for Jesus, all for Jesu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9102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อถวายแด่องค์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"/>
            <a:ext cx="56388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ขอ</a:t>
            </a:r>
            <a:r>
              <a:rPr lang="th-TH" b="1" dirty="0"/>
              <a:t>ถวายแด่องค์พระเยซู</a:t>
            </a:r>
            <a:br>
              <a:rPr lang="th-TH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85800"/>
            <a:ext cx="5410200" cy="426720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1.ขอถวายแด่องค์พระเยซู ของทุกสิ่งที่ข้ามีอยู่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ความคิดจิตใจร่างกายการงาน และวันเวลาที่มีอยู่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ข้าถวายใจแด่พระเยซู วันเวลาที่ข้ามีอยู่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ข้าถวายใจแด่พระเยซู วันเวลาที่ข้ามีอยู่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2.ให้มือทำการของพระเยซู เท้าข้าเดินตามพระบาทา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ดวงตาจับอยู่ที่พระเยซูปากร้องเพลงเชิดชูบูชา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ข้าถวายใจแด่พระเยซู และถ้อยคำที่ข้ามีอยู่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ข้าถวายใจแด่พระเยซู และถ้อยคำที่ข้ามีอยู่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3.ตั้งแต่ข้าเพ่งดูพระเยซู สิ่งอยู่รอบข้างก็ฟางฝ้า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แสนชื่นใจในองค์พระเยซู ผู้ทรงถูกตรึงตายแทนข้า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ข้าถวายใจแด่พระเยซู เฝ้าจ้องดูผู้ตายแทนข้า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ข้าถวายใจแด่พระเยซู เฝ้าจ้องดูผู้ตายแทนข้า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4.น่าประหลาดในองค์พระเยซู ผู้อยู่เหนือกษัตริย์ทั้งหลาย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แต่พระองค์ทรงรักและเมตตา จึงเชิญให้ข้าเฝ้าอยู่ใกล้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ข้าถวายใจแด่พระเยซู ขอให้ข้าอยู่ใกล้พระองค์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ข้าถวายใจแด่พระเยซู ขอให้ข้าอยู่</a:t>
            </a:r>
            <a:r>
              <a:rPr lang="th-TH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ใกล้</a:t>
            </a:r>
            <a:r>
              <a:rPr lang="th-TH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199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ขอถวายแด่องค์พระเยซู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ขอถวายแด่องค์พระเยซู </dc:title>
  <dc:creator>FRONT</dc:creator>
  <cp:lastModifiedBy>FRONT</cp:lastModifiedBy>
  <cp:revision>6</cp:revision>
  <dcterms:created xsi:type="dcterms:W3CDTF">2025-03-03T23:22:24Z</dcterms:created>
  <dcterms:modified xsi:type="dcterms:W3CDTF">2025-03-12T14:00:48Z</dcterms:modified>
</cp:coreProperties>
</file>