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43CD-03B1-4F5C-A53C-84F67637E0B1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C0AC-B91A-475D-8DB1-CDDF2CC5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43CD-03B1-4F5C-A53C-84F67637E0B1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C0AC-B91A-475D-8DB1-CDDF2CC5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43CD-03B1-4F5C-A53C-84F67637E0B1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C0AC-B91A-475D-8DB1-CDDF2CC5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43CD-03B1-4F5C-A53C-84F67637E0B1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C0AC-B91A-475D-8DB1-CDDF2CC5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43CD-03B1-4F5C-A53C-84F67637E0B1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C0AC-B91A-475D-8DB1-CDDF2CC5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43CD-03B1-4F5C-A53C-84F67637E0B1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C0AC-B91A-475D-8DB1-CDDF2CC5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43CD-03B1-4F5C-A53C-84F67637E0B1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C0AC-B91A-475D-8DB1-CDDF2CC5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43CD-03B1-4F5C-A53C-84F67637E0B1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C0AC-B91A-475D-8DB1-CDDF2CC5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43CD-03B1-4F5C-A53C-84F67637E0B1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C0AC-B91A-475D-8DB1-CDDF2CC5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43CD-03B1-4F5C-A53C-84F67637E0B1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C0AC-B91A-475D-8DB1-CDDF2CC5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43CD-03B1-4F5C-A53C-84F67637E0B1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C0AC-B91A-475D-8DB1-CDDF2CC5D7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F43CD-03B1-4F5C-A53C-84F67637E0B1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5C0AC-B91A-475D-8DB1-CDDF2CC5D7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hat Will Be Glor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500066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si-LK" b="1" cap="small" dirty="0" smtClean="0">
                <a:solidFill>
                  <a:srgbClr val="FF0000"/>
                </a:solidFill>
              </a:rPr>
              <a:t>ම</a:t>
            </a:r>
            <a:r>
              <a:rPr lang="si-LK" b="1" cap="small" dirty="0">
                <a:solidFill>
                  <a:srgbClr val="FF0000"/>
                </a:solidFill>
              </a:rPr>
              <a:t>ාගේ දුක් පීඩා නිමකරලා</a:t>
            </a:r>
            <a:r>
              <a:rPr lang="si-LK" b="1" cap="small" dirty="0"/>
              <a:t/>
            </a:r>
            <a:br>
              <a:rPr lang="si-LK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52" y="1928802"/>
            <a:ext cx="4000528" cy="478156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මාගේ දුක් පීඩා නිමකරලා</a:t>
            </a:r>
          </a:p>
          <a:p>
            <a:pPr algn="l"/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ඒ රුවත් වෙරළට පත් කලා</a:t>
            </a:r>
          </a:p>
          <a:p>
            <a:pPr algn="l"/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පෙම්බර මා හිමි ළඟ ඉන්ට</a:t>
            </a:r>
          </a:p>
          <a:p>
            <a:pPr algn="l"/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සදාකල්හිම වේ තේජස් මට</a:t>
            </a:r>
          </a:p>
          <a:p>
            <a:pPr algn="l"/>
            <a:endParaRPr lang="si-LK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i-LK" b="1" dirty="0" smtClean="0">
                <a:solidFill>
                  <a:srgbClr val="FF0000"/>
                </a:solidFill>
              </a:rPr>
              <a:t>එකල්හි වේ තේජස් මට</a:t>
            </a:r>
          </a:p>
          <a:p>
            <a:pPr algn="l"/>
            <a:r>
              <a:rPr lang="si-LK" b="1" dirty="0" smtClean="0">
                <a:solidFill>
                  <a:srgbClr val="FF0000"/>
                </a:solidFill>
              </a:rPr>
              <a:t>තේජස් මට තේජස් මට</a:t>
            </a:r>
          </a:p>
          <a:p>
            <a:pPr algn="l"/>
            <a:r>
              <a:rPr lang="si-LK" b="1" dirty="0" smtClean="0">
                <a:solidFill>
                  <a:srgbClr val="FF0000"/>
                </a:solidFill>
              </a:rPr>
              <a:t>හිමි වත දක්නා කල මා</a:t>
            </a:r>
          </a:p>
          <a:p>
            <a:pPr algn="l"/>
            <a:r>
              <a:rPr lang="si-LK" b="1" dirty="0" smtClean="0">
                <a:solidFill>
                  <a:srgbClr val="FF0000"/>
                </a:solidFill>
              </a:rPr>
              <a:t>එකල්හි වේමය තේජස් මට</a:t>
            </a:r>
          </a:p>
          <a:p>
            <a:pPr algn="l"/>
            <a:endParaRPr lang="si-LK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හිමිගේ දයා කඳින් විපුලා</a:t>
            </a:r>
          </a:p>
          <a:p>
            <a:pPr algn="l"/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සගයේ ඉඩමක් මා ලත් කලා</a:t>
            </a:r>
          </a:p>
          <a:p>
            <a:pPr algn="l"/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ඒ හිමි උවන බලා ඉන්ට</a:t>
            </a:r>
          </a:p>
          <a:p>
            <a:pPr algn="l"/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සදාකල්හිම වේ තේජස් මට</a:t>
            </a:r>
          </a:p>
          <a:p>
            <a:pPr algn="l"/>
            <a:endParaRPr lang="si-LK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මිතුරෝ එහි වෙත් මා පෙම් දැරූ</a:t>
            </a:r>
          </a:p>
          <a:p>
            <a:pPr algn="l"/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සොම්නස් ගලායේ ගඟක් ලෙස</a:t>
            </a:r>
          </a:p>
          <a:p>
            <a:pPr algn="l"/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හිමි මද හසීන් පෙනේ තුට</a:t>
            </a:r>
          </a:p>
          <a:p>
            <a:pPr algn="l"/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සදාකල්හහිම වේ තේජස් මට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229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මාගේ දුක් පීඩා නිමකරලා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මාගේ දුක් පීඩා නිමකරලා </dc:title>
  <dc:creator>mary</dc:creator>
  <cp:lastModifiedBy>FRONT</cp:lastModifiedBy>
  <cp:revision>6</cp:revision>
  <dcterms:created xsi:type="dcterms:W3CDTF">2022-03-26T20:53:40Z</dcterms:created>
  <dcterms:modified xsi:type="dcterms:W3CDTF">2025-03-19T14:11:58Z</dcterms:modified>
</cp:coreProperties>
</file>