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3D-131B-4EAA-B872-95E3F43438AF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C93D-131B-4EAA-B872-95E3F43438A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7F64-427B-4517-80C7-8596B8D4FC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ve of Your Best to the Master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315200" cy="609600"/>
          </a:xfrm>
        </p:spPr>
        <p:txBody>
          <a:bodyPr>
            <a:normAutofit fontScale="90000"/>
          </a:bodyPr>
          <a:lstStyle/>
          <a:p>
            <a:r>
              <a:rPr lang="hi-IN" sz="3100" b="1" dirty="0"/>
              <a:t>सर्वोत्तम देऊ मालिकलाई जवानको सामर्थ्य देऊ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5867400" cy="4953000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१. सर्वोत्तम देऊ मालिकलाई, जवानको सामर्थ्य देऊ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प्राणको ताजा बल्दो जोश लिई, सत्यको युद्धमा आऊ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येशूले छोडे नमूना - निडर जवान साहसी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देऊ उनलाई तिम्रो अटुट भक्ति, आफ्नो सर्वोत्तम चढाऊ.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को.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सर्वोत्तम देऊ मालिकलाई, जवानको सामर्थ्य देऊ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मुक्तिको पूरा कवच लगाई, सत्यको यद्धमा आऊ.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२. सर्वोत्तम देऊ मालिकलाई, हृदयमा पहिलो स्थान देऊ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पहिलो स्थान तिम्रो सेवामा, हरेक काम पवित्र होस्‌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देऊ अनि तिमीलाई दिइनेछ, पिताले पुत्र दिए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आभारी बन्दै सेवा गर, आफ्नो सर्वोत्तम चढाऊ.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३. सर्वोत्तम देऊ मालिकलाई, अरू त योग्य छैन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तिमीलाई बचाउन प्राण दिए, स्वर्गको महिमा त्यागे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गनगन नगरी भए बलि, विनाशबाट बचाउन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देऊ उनलाई तिम्रो हृदयको भक्ति, आफ्नो सर्वोत्तम चढाऊ</a:t>
            </a:r>
            <a:r>
              <a:rPr lang="hi-IN" sz="1600" b="1" dirty="0" smtClean="0">
                <a:solidFill>
                  <a:schemeClr val="tx1"/>
                </a:solidFill>
              </a:rPr>
              <a:t>.</a:t>
            </a:r>
            <a:endParaRPr lang="hi-IN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130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सर्वोत्तम देऊ मालिकलाई जवानको सामर्थ्य देऊ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सर्वोत्तम देऊ मालिकलाई जवानको सामर्थ्य देऊ  nepal</dc:title>
  <dc:creator>FRONT</dc:creator>
  <cp:lastModifiedBy>FRONT</cp:lastModifiedBy>
  <cp:revision>5</cp:revision>
  <dcterms:created xsi:type="dcterms:W3CDTF">2025-03-18T18:57:06Z</dcterms:created>
  <dcterms:modified xsi:type="dcterms:W3CDTF">2025-03-19T13:40:52Z</dcterms:modified>
</cp:coreProperties>
</file>