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A03BF-B706-4C04-B9A4-2118806AAF5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7E4DF-65ED-45AA-91EF-8FD4AD592D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תשא אות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895600" cy="533399"/>
          </a:xfrm>
        </p:spPr>
        <p:txBody>
          <a:bodyPr>
            <a:noAutofit/>
          </a:bodyPr>
          <a:lstStyle/>
          <a:p>
            <a:r>
              <a:rPr lang="he-IL" sz="5400" dirty="0" smtClean="0"/>
              <a:t>תשא </a:t>
            </a:r>
            <a:r>
              <a:rPr lang="he-IL" sz="5400" dirty="0" smtClean="0"/>
              <a:t>אותי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8001000" cy="5791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Heenay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letzeedee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posay</a:t>
            </a:r>
            <a:r>
              <a:rPr lang="en-US" sz="1600" b="1" dirty="0" smtClean="0">
                <a:solidFill>
                  <a:schemeClr val="tx1"/>
                </a:solidFill>
              </a:rPr>
              <a:t>-ah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Ikvoteinu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mutba-ot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bachol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Peetome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makh-sheekh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levad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bokheh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nosay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oti</a:t>
            </a:r>
            <a:r>
              <a:rPr lang="en-US" sz="1600" b="1" dirty="0" smtClean="0">
                <a:solidFill>
                  <a:schemeClr val="tx1"/>
                </a:solidFill>
              </a:rPr>
              <a:t> el </a:t>
            </a:r>
            <a:r>
              <a:rPr lang="en-US" sz="1600" b="1" dirty="0" err="1" smtClean="0">
                <a:solidFill>
                  <a:schemeClr val="tx1"/>
                </a:solidFill>
              </a:rPr>
              <a:t>pnei</a:t>
            </a:r>
            <a:r>
              <a:rPr lang="en-US" sz="1600" b="1" dirty="0" smtClean="0">
                <a:solidFill>
                  <a:schemeClr val="tx1"/>
                </a:solidFill>
              </a:rPr>
              <a:t> ha-or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Kaylee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haraym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oti</a:t>
            </a:r>
            <a:r>
              <a:rPr lang="en-US" sz="1600" b="1" dirty="0" smtClean="0">
                <a:solidFill>
                  <a:srgbClr val="FF0000"/>
                </a:solidFill>
              </a:rPr>
              <a:t> may-ever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Layam</a:t>
            </a:r>
            <a:r>
              <a:rPr lang="en-US" sz="1600" b="1" dirty="0" smtClean="0">
                <a:solidFill>
                  <a:srgbClr val="FF0000"/>
                </a:solidFill>
              </a:rPr>
              <a:t> so-air </a:t>
            </a:r>
            <a:r>
              <a:rPr lang="en-US" sz="1600" b="1" dirty="0" err="1" smtClean="0">
                <a:solidFill>
                  <a:srgbClr val="FF0000"/>
                </a:solidFill>
              </a:rPr>
              <a:t>veleep-sagot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hareem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Haraym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sa-eynee</a:t>
            </a:r>
            <a:r>
              <a:rPr lang="en-US" sz="1600" b="1" dirty="0" smtClean="0">
                <a:solidFill>
                  <a:srgbClr val="FF0000"/>
                </a:solidFill>
              </a:rPr>
              <a:t> al k-</a:t>
            </a:r>
            <a:r>
              <a:rPr lang="en-US" sz="1600" b="1" dirty="0" err="1" smtClean="0">
                <a:solidFill>
                  <a:srgbClr val="FF0000"/>
                </a:solidFill>
              </a:rPr>
              <a:t>tey</a:t>
            </a:r>
            <a:r>
              <a:rPr lang="en-US" sz="1600" b="1" dirty="0" smtClean="0">
                <a:solidFill>
                  <a:srgbClr val="FF0000"/>
                </a:solidFill>
              </a:rPr>
              <a:t>-</a:t>
            </a:r>
            <a:r>
              <a:rPr lang="en-US" sz="1600" b="1" dirty="0" err="1" smtClean="0">
                <a:solidFill>
                  <a:srgbClr val="FF0000"/>
                </a:solidFill>
              </a:rPr>
              <a:t>fekhah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natata</a:t>
            </a:r>
            <a:r>
              <a:rPr lang="en-US" sz="1600" b="1" dirty="0" smtClean="0">
                <a:solidFill>
                  <a:srgbClr val="FF0000"/>
                </a:solidFill>
              </a:rPr>
              <a:t> lee et </a:t>
            </a:r>
            <a:r>
              <a:rPr lang="en-US" sz="1600" b="1" dirty="0" err="1" smtClean="0">
                <a:solidFill>
                  <a:srgbClr val="FF0000"/>
                </a:solidFill>
              </a:rPr>
              <a:t>kol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hatov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sheh</a:t>
            </a:r>
            <a:r>
              <a:rPr lang="en-US" sz="1600" b="1" dirty="0" smtClean="0">
                <a:solidFill>
                  <a:srgbClr val="FF0000"/>
                </a:solidFill>
              </a:rPr>
              <a:t>-bee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Tmunot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kha-yay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heev-zeeku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bashamayeem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tla-ote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rabot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avroo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neged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aynay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Bnee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otkha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az</a:t>
            </a:r>
            <a:r>
              <a:rPr lang="en-US" sz="1600" b="1" dirty="0" smtClean="0">
                <a:solidFill>
                  <a:schemeClr val="tx1"/>
                </a:solidFill>
              </a:rPr>
              <a:t> al </a:t>
            </a:r>
            <a:r>
              <a:rPr lang="en-US" sz="1600" b="1" dirty="0" err="1" smtClean="0">
                <a:solidFill>
                  <a:schemeClr val="tx1"/>
                </a:solidFill>
              </a:rPr>
              <a:t>kapee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nasah</a:t>
            </a:r>
            <a:r>
              <a:rPr lang="en-US" sz="1600" b="1" dirty="0" smtClean="0">
                <a:solidFill>
                  <a:schemeClr val="tx1"/>
                </a:solidFill>
              </a:rPr>
              <a:t>-tee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lo eek-</a:t>
            </a:r>
            <a:r>
              <a:rPr lang="en-US" sz="1600" b="1" dirty="0" err="1" smtClean="0">
                <a:solidFill>
                  <a:schemeClr val="tx1"/>
                </a:solidFill>
              </a:rPr>
              <a:t>vo</a:t>
            </a:r>
            <a:r>
              <a:rPr lang="en-US" sz="1600" b="1" dirty="0" smtClean="0">
                <a:solidFill>
                  <a:schemeClr val="tx1"/>
                </a:solidFill>
              </a:rPr>
              <a:t>-</a:t>
            </a:r>
            <a:r>
              <a:rPr lang="en-US" sz="1600" b="1" dirty="0" err="1" smtClean="0">
                <a:solidFill>
                  <a:schemeClr val="tx1"/>
                </a:solidFill>
              </a:rPr>
              <a:t>tekha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ella</a:t>
            </a:r>
            <a:r>
              <a:rPr lang="en-US" sz="1600" b="1" dirty="0" smtClean="0">
                <a:solidFill>
                  <a:schemeClr val="tx1"/>
                </a:solidFill>
              </a:rPr>
              <a:t> eek-</a:t>
            </a:r>
            <a:r>
              <a:rPr lang="en-US" sz="1600" b="1" dirty="0" err="1" smtClean="0">
                <a:solidFill>
                  <a:schemeClr val="tx1"/>
                </a:solidFill>
              </a:rPr>
              <a:t>votay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eilekh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begay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tzalmavvet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lo </a:t>
            </a:r>
            <a:r>
              <a:rPr lang="en-US" sz="1600" b="1" dirty="0" err="1" smtClean="0">
                <a:solidFill>
                  <a:srgbClr val="FF0000"/>
                </a:solidFill>
              </a:rPr>
              <a:t>eera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eemadee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shivrekha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umish-antekha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heimah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yenakhamunee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r"/>
            <a:endParaRPr lang="en-US" sz="1600" b="1" dirty="0" smtClean="0">
              <a:solidFill>
                <a:schemeClr val="tx1"/>
              </a:solidFill>
            </a:endParaRPr>
          </a:p>
          <a:p>
            <a:pPr algn="r"/>
            <a:endParaRPr lang="en-US" sz="1600" b="1" dirty="0" smtClean="0">
              <a:solidFill>
                <a:schemeClr val="tx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הנה אתה כאן לצידי פוסע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עקבותינו מוטבעות בחול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פתאום מחשיך, אני לבד בוכה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אתה נושא אותי אל פני האור</a:t>
            </a:r>
          </a:p>
          <a:p>
            <a:pPr algn="r"/>
            <a:endParaRPr lang="he-IL" sz="1600" b="1" dirty="0" smtClean="0">
              <a:solidFill>
                <a:schemeClr val="tx1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קלי אתה, הרם אותי מעבר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לים סוער ולפסגות הרים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הרם אותי שאני על כתפייך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נתת לי את כל הטוב שבי</a:t>
            </a:r>
          </a:p>
          <a:p>
            <a:pPr algn="r"/>
            <a:endParaRPr lang="he-IL" sz="1600" b="1" dirty="0" smtClean="0">
              <a:solidFill>
                <a:schemeClr val="tx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תמונות חיי הבזיקו בשמים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תלאות רבות עברו נגד עני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בני, אותך אז על כפי נשאתי</a:t>
            </a:r>
          </a:p>
          <a:p>
            <a:pPr algn="r"/>
            <a:r>
              <a:rPr lang="he-IL" sz="1600" b="1" dirty="0" smtClean="0">
                <a:solidFill>
                  <a:schemeClr val="tx1"/>
                </a:solidFill>
              </a:rPr>
              <a:t>לא עקבותיך, אלא עקבותיי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גם כי אלך בגיא צלמוות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לא אירא רע כי אתה עמדי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שבתך ומשענתיך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 המה ינחמוני</a:t>
            </a:r>
          </a:p>
          <a:p>
            <a:pPr algn="r"/>
            <a:endParaRPr lang="en-US" sz="1600" b="1" dirty="0" smtClean="0">
              <a:solidFill>
                <a:schemeClr val="tx1"/>
              </a:solidFill>
            </a:endParaRPr>
          </a:p>
          <a:p>
            <a:pPr algn="r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159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תשא אותי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תשא אותי hebrew</dc:title>
  <dc:creator>FRONT</dc:creator>
  <cp:lastModifiedBy>FRONT</cp:lastModifiedBy>
  <cp:revision>14</cp:revision>
  <dcterms:created xsi:type="dcterms:W3CDTF">2025-03-09T21:52:12Z</dcterms:created>
  <dcterms:modified xsi:type="dcterms:W3CDTF">2025-03-11T21:42:16Z</dcterms:modified>
</cp:coreProperties>
</file>