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C9EA-546A-4EE2-9A03-F9F09C6549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07F7-8D13-4419-B5B1-CCA48B8056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ll creatures of our God and King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oi, heruvimi și serafi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09600"/>
            <a:ext cx="56388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Voi</a:t>
            </a:r>
            <a:r>
              <a:rPr lang="en-US" b="1" dirty="0" smtClean="0"/>
              <a:t>, </a:t>
            </a:r>
            <a:r>
              <a:rPr lang="en-US" b="1" dirty="0" err="1" smtClean="0"/>
              <a:t>heruvimi</a:t>
            </a:r>
            <a:r>
              <a:rPr lang="en-US" b="1" dirty="0" smtClean="0"/>
              <a:t> </a:t>
            </a:r>
            <a:r>
              <a:rPr lang="en-US" b="1" dirty="0" err="1" smtClean="0"/>
              <a:t>și</a:t>
            </a:r>
            <a:r>
              <a:rPr lang="en-US" b="1" dirty="0" smtClean="0"/>
              <a:t> </a:t>
            </a:r>
            <a:r>
              <a:rPr lang="en-US" b="1" dirty="0" err="1" smtClean="0"/>
              <a:t>serafimi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828800"/>
            <a:ext cx="5181600" cy="2286000"/>
          </a:xfrm>
        </p:spPr>
        <p:txBody>
          <a:bodyPr>
            <a:normAutofit/>
          </a:bodyPr>
          <a:lstStyle/>
          <a:p>
            <a:pPr algn="l"/>
            <a:r>
              <a:rPr lang="vi-VN" sz="2000" b="1" dirty="0" smtClean="0">
                <a:solidFill>
                  <a:schemeClr val="tx1"/>
                </a:solidFill>
              </a:rPr>
              <a:t>Voi, veghetori de pe-nălțimi,</a:t>
            </a:r>
          </a:p>
          <a:p>
            <a:pPr algn="l"/>
            <a:r>
              <a:rPr lang="vi-VN" sz="2000" b="1" dirty="0" smtClean="0">
                <a:solidFill>
                  <a:schemeClr val="tx1"/>
                </a:solidFill>
              </a:rPr>
              <a:t>Voi, heruvimi și serafimi</a:t>
            </a:r>
          </a:p>
          <a:p>
            <a:pPr algn="l"/>
            <a:r>
              <a:rPr lang="vi-VN" sz="2000" b="1" dirty="0" smtClean="0">
                <a:solidFill>
                  <a:schemeClr val="tx1"/>
                </a:solidFill>
              </a:rPr>
              <a:t>Dați mărire, Aleluia!</a:t>
            </a:r>
          </a:p>
          <a:p>
            <a:pPr algn="l"/>
            <a:r>
              <a:rPr lang="vi-VN" sz="2000" b="1" dirty="0" smtClean="0">
                <a:solidFill>
                  <a:schemeClr val="tx1"/>
                </a:solidFill>
              </a:rPr>
              <a:t>Lui, ce tronează-n ceruri sus,</a:t>
            </a:r>
          </a:p>
          <a:p>
            <a:pPr algn="l"/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Lui, de-orice slavă mai presus, </a:t>
            </a:r>
          </a:p>
          <a:p>
            <a:pPr algn="l"/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Aleluia! Aleluia! Aleluia! Aleluia! Aleluia!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45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Voi, heruvimi și serafimi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Voi, heruvimi și serafimi romania</dc:title>
  <dc:creator>FRONT</dc:creator>
  <cp:lastModifiedBy>FRONT</cp:lastModifiedBy>
  <cp:revision>14</cp:revision>
  <dcterms:created xsi:type="dcterms:W3CDTF">2025-03-22T16:19:21Z</dcterms:created>
  <dcterms:modified xsi:type="dcterms:W3CDTF">2025-03-22T23:09:27Z</dcterms:modified>
</cp:coreProperties>
</file>