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095-02BC-4556-8875-D21BE9B0C578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918-AF22-495A-A354-BC3E67B95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095-02BC-4556-8875-D21BE9B0C578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918-AF22-495A-A354-BC3E67B95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095-02BC-4556-8875-D21BE9B0C578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918-AF22-495A-A354-BC3E67B95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095-02BC-4556-8875-D21BE9B0C578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918-AF22-495A-A354-BC3E67B95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095-02BC-4556-8875-D21BE9B0C578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918-AF22-495A-A354-BC3E67B95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095-02BC-4556-8875-D21BE9B0C578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918-AF22-495A-A354-BC3E67B95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095-02BC-4556-8875-D21BE9B0C578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918-AF22-495A-A354-BC3E67B95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095-02BC-4556-8875-D21BE9B0C578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918-AF22-495A-A354-BC3E67B95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095-02BC-4556-8875-D21BE9B0C578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918-AF22-495A-A354-BC3E67B95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095-02BC-4556-8875-D21BE9B0C578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918-AF22-495A-A354-BC3E67B95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095-02BC-4556-8875-D21BE9B0C578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918-AF22-495A-A354-BC3E67B95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D0095-02BC-4556-8875-D21BE9B0C578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9918-AF22-495A-A354-BC3E67B95D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rusting Thee, Lord Jesus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 Yesus Sandar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638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 smtClean="0"/>
              <a:t>Sandaranku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2209800"/>
            <a:ext cx="5562600" cy="3810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1.Tuhan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kusandar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menghapus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2.Sandar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pimpinan-Nya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kebutuhanku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sediakan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3.Sandar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kekuatan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tepatlah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4.Tuhan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kusandar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s'lama-lamanya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54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Tuhan Yesus Sandaranku 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KPPK 211 Tuhan Yesus Sandaranku I am Trusting Thee, Lord Jesus   </dc:title>
  <dc:creator>FRONT</dc:creator>
  <cp:lastModifiedBy>FRONT</cp:lastModifiedBy>
  <cp:revision>6</cp:revision>
  <dcterms:created xsi:type="dcterms:W3CDTF">2024-01-26T19:16:16Z</dcterms:created>
  <dcterms:modified xsi:type="dcterms:W3CDTF">2025-03-25T17:40:15Z</dcterms:modified>
</cp:coreProperties>
</file>