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2621-B1BE-42B7-8EAB-A628D66CA00F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D679-FA60-4064-8E89-B8FB6BCA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2621-B1BE-42B7-8EAB-A628D66CA00F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D679-FA60-4064-8E89-B8FB6BCA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2621-B1BE-42B7-8EAB-A628D66CA00F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D679-FA60-4064-8E89-B8FB6BCA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2621-B1BE-42B7-8EAB-A628D66CA00F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D679-FA60-4064-8E89-B8FB6BCA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2621-B1BE-42B7-8EAB-A628D66CA00F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D679-FA60-4064-8E89-B8FB6BCA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2621-B1BE-42B7-8EAB-A628D66CA00F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D679-FA60-4064-8E89-B8FB6BCA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2621-B1BE-42B7-8EAB-A628D66CA00F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D679-FA60-4064-8E89-B8FB6BCA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2621-B1BE-42B7-8EAB-A628D66CA00F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D679-FA60-4064-8E89-B8FB6BCA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2621-B1BE-42B7-8EAB-A628D66CA00F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D679-FA60-4064-8E89-B8FB6BCA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2621-B1BE-42B7-8EAB-A628D66CA00F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D679-FA60-4064-8E89-B8FB6BCA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2621-B1BE-42B7-8EAB-A628D66CA00F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D679-FA60-4064-8E89-B8FB6BCAE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92621-B1BE-42B7-8EAB-A628D66CA00F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AD679-FA60-4064-8E89-B8FB6BCAE0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 me relèv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"/>
            <a:ext cx="3657600" cy="533399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Tu</a:t>
            </a:r>
            <a:r>
              <a:rPr lang="en-US" b="1" dirty="0" smtClean="0"/>
              <a:t> </a:t>
            </a:r>
            <a:r>
              <a:rPr lang="en-US" b="1" dirty="0"/>
              <a:t>me </a:t>
            </a:r>
            <a:r>
              <a:rPr lang="en-US" b="1" dirty="0" err="1" smtClean="0"/>
              <a:t>relèves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762000"/>
            <a:ext cx="5181600" cy="4114800"/>
          </a:xfrm>
        </p:spPr>
        <p:txBody>
          <a:bodyPr>
            <a:noAutofit/>
          </a:bodyPr>
          <a:lstStyle/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je suis là, et que mon âme est faible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les soucis, mon cœur est affligé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reste là, j'attend dans le silence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Jusqu'à ce que, tu viennes à mes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côtés.</a:t>
            </a:r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err="1" smtClean="0">
                <a:solidFill>
                  <a:srgbClr val="FF0000"/>
                </a:solidFill>
              </a:rPr>
              <a:t>Ref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Tu me relèves, je trouve, ta lumière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Tu me relèves, je marche, sur les mers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Je suis fort, porté, sur tes épaules</a:t>
            </a: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Tu me relèves, et grâce à toi, je </a:t>
            </a:r>
            <a:r>
              <a:rPr lang="fr-FR" sz="2000" b="1" dirty="0" smtClean="0">
                <a:solidFill>
                  <a:srgbClr val="FF0000"/>
                </a:solidFill>
              </a:rPr>
              <a:t>vis.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quand je suis las, et que mon âme est faible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 par les soucis, mon cœur est affligé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reste là, j'attend, dans le silence</a:t>
            </a: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Jusqu'à ce que, tu viennes à mes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côtés.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121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 me relèves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me relèves french</dc:title>
  <dc:creator>FRONT</dc:creator>
  <cp:lastModifiedBy>FRONT</cp:lastModifiedBy>
  <cp:revision>10</cp:revision>
  <dcterms:created xsi:type="dcterms:W3CDTF">2025-03-01T23:02:47Z</dcterms:created>
  <dcterms:modified xsi:type="dcterms:W3CDTF">2025-03-08T17:51:20Z</dcterms:modified>
</cp:coreProperties>
</file>