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9D35-68BA-4C4E-B3A5-AE9ED9F7A54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347DA-FD1C-4762-BF55-1B882E02D4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 pp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6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day of resurre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381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day of resurrection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83820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day of </a:t>
            </a:r>
            <a:r>
              <a:rPr lang="en-US" sz="1800" b="1" dirty="0" smtClean="0">
                <a:solidFill>
                  <a:schemeClr val="tx1"/>
                </a:solidFill>
              </a:rPr>
              <a:t>resurrection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Earth, tell it out abroad;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</a:rPr>
              <a:t>Passover </a:t>
            </a:r>
            <a:r>
              <a:rPr lang="en-US" sz="1800" b="1" dirty="0" smtClean="0">
                <a:solidFill>
                  <a:schemeClr val="tx1"/>
                </a:solidFill>
              </a:rPr>
              <a:t>of </a:t>
            </a:r>
            <a:r>
              <a:rPr lang="en-US" sz="1800" b="1" dirty="0" smtClean="0">
                <a:solidFill>
                  <a:schemeClr val="tx1"/>
                </a:solidFill>
              </a:rPr>
              <a:t>gladness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</a:rPr>
              <a:t>Passover </a:t>
            </a:r>
            <a:r>
              <a:rPr lang="en-US" sz="1800" b="1" dirty="0" smtClean="0">
                <a:solidFill>
                  <a:schemeClr val="tx1"/>
                </a:solidFill>
              </a:rPr>
              <a:t>of God.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From death to life </a:t>
            </a:r>
            <a:r>
              <a:rPr lang="en-US" sz="1800" b="1" dirty="0" smtClean="0">
                <a:solidFill>
                  <a:schemeClr val="tx1"/>
                </a:solidFill>
              </a:rPr>
              <a:t>eternal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From earth </a:t>
            </a:r>
            <a:r>
              <a:rPr lang="en-US" sz="1800" b="1" dirty="0" smtClean="0">
                <a:solidFill>
                  <a:schemeClr val="tx1"/>
                </a:solidFill>
              </a:rPr>
              <a:t>unto </a:t>
            </a:r>
            <a:r>
              <a:rPr lang="en-US" sz="1800" b="1" dirty="0" smtClean="0">
                <a:solidFill>
                  <a:schemeClr val="tx1"/>
                </a:solidFill>
              </a:rPr>
              <a:t>the sky,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Our Christ hath brought us </a:t>
            </a:r>
            <a:r>
              <a:rPr lang="en-US" sz="1800" b="1" dirty="0" smtClean="0">
                <a:solidFill>
                  <a:schemeClr val="tx1"/>
                </a:solidFill>
              </a:rPr>
              <a:t>over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With hymns of </a:t>
            </a:r>
            <a:r>
              <a:rPr lang="en-US" sz="1800" b="1" dirty="0" smtClean="0">
                <a:solidFill>
                  <a:schemeClr val="tx1"/>
                </a:solidFill>
              </a:rPr>
              <a:t>victory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Our hearts be pure from </a:t>
            </a:r>
            <a:r>
              <a:rPr lang="en-US" sz="1800" b="1" dirty="0" smtClean="0">
                <a:solidFill>
                  <a:schemeClr val="tx1"/>
                </a:solidFill>
              </a:rPr>
              <a:t>evil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That we may see aright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Lord in rays </a:t>
            </a:r>
            <a:r>
              <a:rPr lang="en-US" sz="1800" b="1" dirty="0" smtClean="0">
                <a:solidFill>
                  <a:schemeClr val="tx1"/>
                </a:solidFill>
              </a:rPr>
              <a:t>eternal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Of resurrection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light;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listening </a:t>
            </a:r>
            <a:r>
              <a:rPr lang="en-US" sz="1800" b="1" dirty="0" smtClean="0">
                <a:solidFill>
                  <a:schemeClr val="tx1"/>
                </a:solidFill>
              </a:rPr>
              <a:t>to His </a:t>
            </a:r>
            <a:r>
              <a:rPr lang="en-US" sz="1800" b="1" dirty="0" smtClean="0">
                <a:solidFill>
                  <a:schemeClr val="tx1"/>
                </a:solidFill>
              </a:rPr>
              <a:t>accents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May hear, so calm and plain,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His own All hail! and, </a:t>
            </a:r>
            <a:r>
              <a:rPr lang="en-US" sz="1800" b="1" dirty="0" smtClean="0">
                <a:solidFill>
                  <a:schemeClr val="tx1"/>
                </a:solidFill>
              </a:rPr>
              <a:t>hearing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May raise the </a:t>
            </a:r>
            <a:r>
              <a:rPr lang="en-US" sz="1800" b="1" dirty="0" smtClean="0">
                <a:solidFill>
                  <a:schemeClr val="tx1"/>
                </a:solidFill>
              </a:rPr>
              <a:t>victor </a:t>
            </a:r>
            <a:r>
              <a:rPr lang="en-US" sz="1800" b="1" dirty="0" smtClean="0">
                <a:solidFill>
                  <a:schemeClr val="tx1"/>
                </a:solidFill>
              </a:rPr>
              <a:t>strain.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Now </a:t>
            </a:r>
            <a:r>
              <a:rPr lang="en-US" sz="1800" b="1" dirty="0" smtClean="0">
                <a:solidFill>
                  <a:schemeClr val="tx1"/>
                </a:solidFill>
              </a:rPr>
              <a:t>let the </a:t>
            </a:r>
            <a:r>
              <a:rPr lang="en-US" sz="1800" b="1" dirty="0" err="1" smtClean="0">
                <a:solidFill>
                  <a:schemeClr val="tx1"/>
                </a:solidFill>
              </a:rPr>
              <a:t>heav’ns</a:t>
            </a:r>
            <a:r>
              <a:rPr lang="en-US" sz="1800" b="1" dirty="0" smtClean="0">
                <a:solidFill>
                  <a:schemeClr val="tx1"/>
                </a:solidFill>
              </a:rPr>
              <a:t> be </a:t>
            </a:r>
            <a:r>
              <a:rPr lang="en-US" sz="1800" b="1" dirty="0" smtClean="0">
                <a:solidFill>
                  <a:schemeClr val="tx1"/>
                </a:solidFill>
              </a:rPr>
              <a:t>joyful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Let earth the song </a:t>
            </a:r>
            <a:r>
              <a:rPr lang="en-US" sz="1800" b="1" dirty="0" smtClean="0">
                <a:solidFill>
                  <a:schemeClr val="tx1"/>
                </a:solidFill>
              </a:rPr>
              <a:t>begin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Let all the world keep </a:t>
            </a:r>
            <a:r>
              <a:rPr lang="en-US" sz="1800" b="1" dirty="0" smtClean="0">
                <a:solidFill>
                  <a:schemeClr val="tx1"/>
                </a:solidFill>
              </a:rPr>
              <a:t>triumph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everything </a:t>
            </a:r>
            <a:r>
              <a:rPr lang="en-US" sz="1800" b="1" dirty="0" smtClean="0">
                <a:solidFill>
                  <a:schemeClr val="tx1"/>
                </a:solidFill>
              </a:rPr>
              <a:t>there­in!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Let all things seen and </a:t>
            </a:r>
            <a:r>
              <a:rPr lang="en-US" sz="1800" b="1" dirty="0" smtClean="0">
                <a:solidFill>
                  <a:schemeClr val="tx1"/>
                </a:solidFill>
              </a:rPr>
              <a:t>unseen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Their notes in </a:t>
            </a:r>
            <a:r>
              <a:rPr lang="en-US" sz="1800" b="1" dirty="0" smtClean="0">
                <a:solidFill>
                  <a:schemeClr val="tx1"/>
                </a:solidFill>
              </a:rPr>
              <a:t>gladness </a:t>
            </a:r>
            <a:r>
              <a:rPr lang="en-US" sz="1800" b="1" dirty="0" smtClean="0">
                <a:solidFill>
                  <a:schemeClr val="tx1"/>
                </a:solidFill>
              </a:rPr>
              <a:t>blend,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For Christ the Lord hath </a:t>
            </a:r>
            <a:r>
              <a:rPr lang="en-US" sz="1800" b="1" dirty="0" smtClean="0">
                <a:solidFill>
                  <a:schemeClr val="tx1"/>
                </a:solidFill>
              </a:rPr>
              <a:t>risen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Our joy that hath no end.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150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day of resurrection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day of resurrection</dc:title>
  <dc:creator>FRONT</dc:creator>
  <cp:lastModifiedBy>FRONT</cp:lastModifiedBy>
  <cp:revision>6</cp:revision>
  <dcterms:created xsi:type="dcterms:W3CDTF">2024-03-11T14:47:03Z</dcterms:created>
  <dcterms:modified xsi:type="dcterms:W3CDTF">2025-03-29T23:38:04Z</dcterms:modified>
</cp:coreProperties>
</file>