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2E69D-BAA3-4BDE-AF5F-D1B7007C824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B7D4-5722-42F7-89AB-5BEB20F89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2E69D-BAA3-4BDE-AF5F-D1B7007C824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B7D4-5722-42F7-89AB-5BEB20F89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2E69D-BAA3-4BDE-AF5F-D1B7007C824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B7D4-5722-42F7-89AB-5BEB20F89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2E69D-BAA3-4BDE-AF5F-D1B7007C824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B7D4-5722-42F7-89AB-5BEB20F89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2E69D-BAA3-4BDE-AF5F-D1B7007C824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B7D4-5722-42F7-89AB-5BEB20F89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2E69D-BAA3-4BDE-AF5F-D1B7007C824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B7D4-5722-42F7-89AB-5BEB20F89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2E69D-BAA3-4BDE-AF5F-D1B7007C824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B7D4-5722-42F7-89AB-5BEB20F89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2E69D-BAA3-4BDE-AF5F-D1B7007C824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B7D4-5722-42F7-89AB-5BEB20F89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2E69D-BAA3-4BDE-AF5F-D1B7007C824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B7D4-5722-42F7-89AB-5BEB20F89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2E69D-BAA3-4BDE-AF5F-D1B7007C824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B7D4-5722-42F7-89AB-5BEB20F89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2E69D-BAA3-4BDE-AF5F-D1B7007C824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B7D4-5722-42F7-89AB-5BEB20F89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2E69D-BAA3-4BDE-AF5F-D1B7007C824A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8B7D4-5722-42F7-89AB-5BEB20F897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race is enough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r Grace Is Enough(Instrumental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7355" y="152400"/>
            <a:ext cx="39624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 </a:t>
            </a:r>
            <a:r>
              <a:rPr lang="en-US" b="1" dirty="0" err="1"/>
              <a:t>Gnädig</a:t>
            </a:r>
            <a:r>
              <a:rPr lang="en-US" b="1" dirty="0"/>
              <a:t> </a:t>
            </a:r>
            <a:r>
              <a:rPr lang="en-US" b="1" dirty="0" err="1"/>
              <a:t>Bist</a:t>
            </a:r>
            <a:r>
              <a:rPr lang="en-US" b="1" dirty="0"/>
              <a:t> </a:t>
            </a:r>
            <a:r>
              <a:rPr lang="en-US" b="1" dirty="0" smtClean="0"/>
              <a:t>Du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724400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deine Treue ist so groß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kämpfst um jedes Herz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sündig ist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bist uns nah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Gührst uns zum frischen Wasser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weil du ein Gott der Gnade bist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Pre Chorus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Sei treu deinem Volke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Sei treu deinen Kindern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Du hast es versprochen, o Herr</a:t>
            </a:r>
          </a:p>
          <a:p>
            <a:pPr algn="l"/>
            <a:endParaRPr lang="de-DE" sz="16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So gnädig bist du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So gnädig bist du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so gnädig bist du zu mir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Liebe und Gerechtigkeit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Regierst du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Schwachen willst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dein Reich baun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Weil wir erlöst sind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Wollen wir dir singen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deiner Gnade fest vertraun</a:t>
            </a:r>
          </a:p>
          <a:p>
            <a:pPr algn="l"/>
            <a:endParaRPr lang="de-DE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93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 Gnädig Bist Du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Gnädig Bist Du german</dc:title>
  <dc:creator>FRONT</dc:creator>
  <cp:lastModifiedBy>FRONT</cp:lastModifiedBy>
  <cp:revision>2</cp:revision>
  <dcterms:created xsi:type="dcterms:W3CDTF">2025-03-01T01:36:15Z</dcterms:created>
  <dcterms:modified xsi:type="dcterms:W3CDTF">2025-03-01T15:36:52Z</dcterms:modified>
</cp:coreProperties>
</file>