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99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7ECB-4316-484F-9728-41C55754D65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FBA-366B-4C41-B7E5-90838DC65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7ECB-4316-484F-9728-41C55754D65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FBA-366B-4C41-B7E5-90838DC65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7ECB-4316-484F-9728-41C55754D65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FBA-366B-4C41-B7E5-90838DC65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7ECB-4316-484F-9728-41C55754D65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FBA-366B-4C41-B7E5-90838DC65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7ECB-4316-484F-9728-41C55754D65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FBA-366B-4C41-B7E5-90838DC65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7ECB-4316-484F-9728-41C55754D65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FBA-366B-4C41-B7E5-90838DC65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7ECB-4316-484F-9728-41C55754D65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FBA-366B-4C41-B7E5-90838DC65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7ECB-4316-484F-9728-41C55754D65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FBA-366B-4C41-B7E5-90838DC65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7ECB-4316-484F-9728-41C55754D65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FBA-366B-4C41-B7E5-90838DC65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7ECB-4316-484F-9728-41C55754D65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FBA-366B-4C41-B7E5-90838DC65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7ECB-4316-484F-9728-41C55754D65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FBA-366B-4C41-B7E5-90838DC65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E7ECB-4316-484F-9728-41C55754D65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EFBA-366B-4C41-B7E5-90838DC65C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is meg o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52399"/>
            <a:ext cx="3200400" cy="3048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Reis meg </a:t>
            </a:r>
            <a:r>
              <a:rPr lang="en-US" b="1" dirty="0" err="1" smtClean="0"/>
              <a:t>opp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762000"/>
            <a:ext cx="4724400" cy="4572000"/>
          </a:xfrm>
        </p:spPr>
        <p:txBody>
          <a:bodyPr>
            <a:noAutofit/>
          </a:bodyPr>
          <a:lstStyle/>
          <a:p>
            <a:pPr algn="l"/>
            <a:r>
              <a:rPr lang="nn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Når jeg er nede under mørke skyer</a:t>
            </a:r>
          </a:p>
          <a:p>
            <a:pPr algn="l"/>
            <a:r>
              <a:rPr lang="nn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Når stormen sliter i mitt tunge sinn</a:t>
            </a:r>
          </a:p>
          <a:p>
            <a:pPr algn="l"/>
            <a:r>
              <a:rPr lang="nn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sitter eg og venter her i stillhet</a:t>
            </a:r>
          </a:p>
          <a:p>
            <a:pPr algn="l"/>
            <a:r>
              <a:rPr lang="nn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 du er her og høyrer stemmen </a:t>
            </a:r>
            <a:r>
              <a:rPr lang="nn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min.</a:t>
            </a:r>
            <a:endParaRPr lang="nn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n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n-NO" sz="2000" b="1" dirty="0" smtClean="0">
                <a:solidFill>
                  <a:srgbClr val="FF0000"/>
                </a:solidFill>
              </a:rPr>
              <a:t>Refreng</a:t>
            </a:r>
            <a:endParaRPr lang="nn-NO" sz="2000" b="1" dirty="0" smtClean="0">
              <a:solidFill>
                <a:srgbClr val="FF0000"/>
              </a:solidFill>
            </a:endParaRPr>
          </a:p>
          <a:p>
            <a:pPr algn="l"/>
            <a:r>
              <a:rPr lang="nn-NO" sz="2000" b="1" dirty="0" smtClean="0">
                <a:solidFill>
                  <a:srgbClr val="FF0000"/>
                </a:solidFill>
              </a:rPr>
              <a:t>Så reis meg opp og ber meg øver havet</a:t>
            </a:r>
          </a:p>
          <a:p>
            <a:pPr algn="l"/>
            <a:r>
              <a:rPr lang="nn-NO" sz="2000" b="1" dirty="0" smtClean="0">
                <a:solidFill>
                  <a:srgbClr val="FF0000"/>
                </a:solidFill>
              </a:rPr>
              <a:t>Reis meg opp og sett min fot på fjell</a:t>
            </a:r>
          </a:p>
          <a:p>
            <a:pPr algn="l"/>
            <a:r>
              <a:rPr lang="nn-NO" sz="2000" b="1" dirty="0" smtClean="0">
                <a:solidFill>
                  <a:srgbClr val="FF0000"/>
                </a:solidFill>
              </a:rPr>
              <a:t>Eg er sterk på dine sterke skuldre</a:t>
            </a:r>
          </a:p>
          <a:p>
            <a:pPr algn="l"/>
            <a:r>
              <a:rPr lang="nn-NO" sz="2000" b="1" dirty="0" smtClean="0">
                <a:solidFill>
                  <a:srgbClr val="FF0000"/>
                </a:solidFill>
              </a:rPr>
              <a:t>I kraft av d</a:t>
            </a:r>
            <a:r>
              <a:rPr lang="az-Cyrl-AZ" sz="2000" b="1" dirty="0" smtClean="0">
                <a:solidFill>
                  <a:srgbClr val="FF0000"/>
                </a:solidFill>
              </a:rPr>
              <a:t>е</a:t>
            </a:r>
            <a:r>
              <a:rPr lang="nn-NO" sz="2000" b="1" dirty="0" smtClean="0">
                <a:solidFill>
                  <a:srgbClr val="FF0000"/>
                </a:solidFill>
              </a:rPr>
              <a:t>g så er eg merr</a:t>
            </a:r>
            <a:r>
              <a:rPr lang="az-Cyrl-AZ" sz="2000" b="1" dirty="0" smtClean="0">
                <a:solidFill>
                  <a:srgbClr val="FF0000"/>
                </a:solidFill>
              </a:rPr>
              <a:t>е </a:t>
            </a:r>
            <a:r>
              <a:rPr lang="nn-NO" sz="2000" b="1" dirty="0" smtClean="0">
                <a:solidFill>
                  <a:srgbClr val="FF0000"/>
                </a:solidFill>
              </a:rPr>
              <a:t>enn meg </a:t>
            </a:r>
            <a:r>
              <a:rPr lang="nn-NO" sz="2000" b="1" dirty="0" smtClean="0">
                <a:solidFill>
                  <a:srgbClr val="FF0000"/>
                </a:solidFill>
              </a:rPr>
              <a:t>sjøl.</a:t>
            </a:r>
            <a:endParaRPr lang="nn-NO" sz="2000" b="1" dirty="0" smtClean="0">
              <a:solidFill>
                <a:srgbClr val="FF0000"/>
              </a:solidFill>
            </a:endParaRPr>
          </a:p>
          <a:p>
            <a:pPr algn="l"/>
            <a:endParaRPr lang="nn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n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fins en sult, en hunger i mitt hjerte</a:t>
            </a:r>
          </a:p>
          <a:p>
            <a:pPr algn="l"/>
            <a:r>
              <a:rPr lang="nn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evig lengsel etter noke meir</a:t>
            </a:r>
          </a:p>
          <a:p>
            <a:pPr algn="l"/>
            <a:r>
              <a:rPr lang="nn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når du kommer te meg som et under</a:t>
            </a:r>
          </a:p>
          <a:p>
            <a:pPr algn="l"/>
            <a:r>
              <a:rPr lang="nn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det et glimt av evighet eg </a:t>
            </a:r>
            <a:r>
              <a:rPr lang="nn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ser.</a:t>
            </a:r>
            <a:endParaRPr lang="nn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109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Reis meg opp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gjev meg kraft norway</dc:title>
  <dc:creator>FRONT</dc:creator>
  <cp:lastModifiedBy>FRONT</cp:lastModifiedBy>
  <cp:revision>23</cp:revision>
  <dcterms:created xsi:type="dcterms:W3CDTF">2025-03-04T23:10:05Z</dcterms:created>
  <dcterms:modified xsi:type="dcterms:W3CDTF">2025-03-06T16:07:36Z</dcterms:modified>
</cp:coreProperties>
</file>