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A90-1A14-4489-B015-DA468C5E519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E175-41F1-4A71-B641-2105C7504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A90-1A14-4489-B015-DA468C5E519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E175-41F1-4A71-B641-2105C7504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A90-1A14-4489-B015-DA468C5E519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E175-41F1-4A71-B641-2105C7504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A90-1A14-4489-B015-DA468C5E519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E175-41F1-4A71-B641-2105C7504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A90-1A14-4489-B015-DA468C5E519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E175-41F1-4A71-B641-2105C7504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A90-1A14-4489-B015-DA468C5E519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E175-41F1-4A71-B641-2105C7504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A90-1A14-4489-B015-DA468C5E519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E175-41F1-4A71-B641-2105C7504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A90-1A14-4489-B015-DA468C5E519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E175-41F1-4A71-B641-2105C7504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A90-1A14-4489-B015-DA468C5E519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E175-41F1-4A71-B641-2105C7504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A90-1A14-4489-B015-DA468C5E519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E175-41F1-4A71-B641-2105C7504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AA90-1A14-4489-B015-DA468C5E519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6E175-41F1-4A71-B641-2105C7504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3AA90-1A14-4489-B015-DA468C5E519E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6E175-41F1-4A71-B641-2105C7504A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tnubayan Mo k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399"/>
            <a:ext cx="4876800" cy="6096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Patnubayan</a:t>
            </a:r>
            <a:r>
              <a:rPr lang="en-US" b="1" dirty="0" smtClean="0"/>
              <a:t> Mo </a:t>
            </a:r>
            <a:r>
              <a:rPr lang="en-US" b="1" dirty="0" err="1" smtClean="0"/>
              <a:t>kami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905000"/>
            <a:ext cx="4419600" cy="3505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alipin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sasambahin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Patutunguhan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pakikinggan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Panginoon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Ikaw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siyang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sandigan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Panginoon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hari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sanlibutan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Pinupuri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Iyong</a:t>
            </a:r>
            <a:r>
              <a:rPr lang="en-US" sz="2000" b="1" dirty="0" smtClean="0">
                <a:solidFill>
                  <a:srgbClr val="FF0000"/>
                </a:solidFill>
              </a:rPr>
              <a:t> banal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Pangalan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Ama</a:t>
            </a:r>
            <a:r>
              <a:rPr lang="en-US" sz="2000" b="1" dirty="0" smtClean="0">
                <a:solidFill>
                  <a:srgbClr val="FF0000"/>
                </a:solidFill>
              </a:rPr>
              <a:t> naming </a:t>
            </a:r>
            <a:r>
              <a:rPr lang="en-US" sz="2000" b="1" dirty="0" err="1" smtClean="0">
                <a:solidFill>
                  <a:srgbClr val="FF0000"/>
                </a:solidFill>
              </a:rPr>
              <a:t>Diyos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kaitaasan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Patnubayan Mo kami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Patnubayan Mo kami tagalog</dc:title>
  <dc:creator>FRONT</dc:creator>
  <cp:lastModifiedBy>FRONT</cp:lastModifiedBy>
  <cp:revision>15</cp:revision>
  <dcterms:created xsi:type="dcterms:W3CDTF">2025-03-04T23:06:41Z</dcterms:created>
  <dcterms:modified xsi:type="dcterms:W3CDTF">2025-03-11T21:14:50Z</dcterms:modified>
</cp:coreProperties>
</file>