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6A98D-5C1D-4ABB-96FB-778C1807F5C3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1A624-B55C-4815-864E-463BBA22FD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vaton Pe Mujh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Parvaton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</a:t>
            </a:r>
            <a:r>
              <a:rPr lang="en-US" b="1" dirty="0" err="1" smtClean="0"/>
              <a:t>Mujhko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3581400" cy="3581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Takleef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Mushkilen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jab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Laachaar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ye hi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intezaar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madadgaar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Parvaton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mujhko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baithaya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Toofani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lehron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mujhe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chalaya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Saath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hamesha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apne</a:t>
            </a:r>
            <a:r>
              <a:rPr lang="en-US" sz="1800" b="1" dirty="0" smtClean="0">
                <a:solidFill>
                  <a:srgbClr val="FF0000"/>
                </a:solidFill>
              </a:rPr>
              <a:t> TUJHE </a:t>
            </a:r>
            <a:r>
              <a:rPr lang="en-US" sz="1800" b="1" dirty="0" err="1" smtClean="0">
                <a:solidFill>
                  <a:srgbClr val="FF0000"/>
                </a:solidFill>
              </a:rPr>
              <a:t>paaya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Jo </a:t>
            </a:r>
            <a:r>
              <a:rPr lang="en-US" sz="1800" b="1" dirty="0" err="1" smtClean="0">
                <a:solidFill>
                  <a:srgbClr val="FF0000"/>
                </a:solidFill>
              </a:rPr>
              <a:t>naa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tha</a:t>
            </a:r>
            <a:r>
              <a:rPr lang="en-US" sz="1800" b="1" dirty="0" smtClean="0">
                <a:solidFill>
                  <a:srgbClr val="FF0000"/>
                </a:solidFill>
              </a:rPr>
              <a:t> main, </a:t>
            </a:r>
            <a:r>
              <a:rPr lang="en-US" sz="1800" b="1" dirty="0" err="1" smtClean="0">
                <a:solidFill>
                  <a:srgbClr val="FF0000"/>
                </a:solidFill>
              </a:rPr>
              <a:t>banaya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Mujhe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bemaani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Dhadke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bechain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hairaan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Parvaton Pe Mujhko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Parvaton Pe Mujhko hindi</dc:title>
  <dc:creator>FRONT</dc:creator>
  <cp:lastModifiedBy>FRONT</cp:lastModifiedBy>
  <cp:revision>7</cp:revision>
  <dcterms:created xsi:type="dcterms:W3CDTF">2025-03-04T23:18:16Z</dcterms:created>
  <dcterms:modified xsi:type="dcterms:W3CDTF">2025-03-09T20:53:57Z</dcterms:modified>
</cp:coreProperties>
</file>