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8E-11F2-4EA9-8452-2A2D224D2797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CF4-2B65-46C8-9C17-EA0E3A6B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8E-11F2-4EA9-8452-2A2D224D2797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CF4-2B65-46C8-9C17-EA0E3A6B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8E-11F2-4EA9-8452-2A2D224D2797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CF4-2B65-46C8-9C17-EA0E3A6B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8E-11F2-4EA9-8452-2A2D224D2797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CF4-2B65-46C8-9C17-EA0E3A6B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8E-11F2-4EA9-8452-2A2D224D2797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CF4-2B65-46C8-9C17-EA0E3A6B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8E-11F2-4EA9-8452-2A2D224D2797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CF4-2B65-46C8-9C17-EA0E3A6B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8E-11F2-4EA9-8452-2A2D224D2797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CF4-2B65-46C8-9C17-EA0E3A6B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8E-11F2-4EA9-8452-2A2D224D2797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CF4-2B65-46C8-9C17-EA0E3A6B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8E-11F2-4EA9-8452-2A2D224D2797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CF4-2B65-46C8-9C17-EA0E3A6B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8E-11F2-4EA9-8452-2A2D224D2797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CF4-2B65-46C8-9C17-EA0E3A6B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8E-11F2-4EA9-8452-2A2D224D2797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CF4-2B65-46C8-9C17-EA0E3A6BD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FF8E-11F2-4EA9-8452-2A2D224D2797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ECCF4-2B65-46C8-9C17-EA0E3A6BD8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ek ye first the kingdom of God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Pangitaa ang Ginghar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5715000" cy="6095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Pangitaa</a:t>
            </a:r>
            <a:r>
              <a:rPr lang="en-US" b="1" dirty="0" smtClean="0"/>
              <a:t> </a:t>
            </a:r>
            <a:r>
              <a:rPr lang="en-US" b="1" dirty="0" err="1"/>
              <a:t>ang</a:t>
            </a:r>
            <a:r>
              <a:rPr lang="en-US" b="1" dirty="0"/>
              <a:t> </a:t>
            </a:r>
            <a:r>
              <a:rPr lang="en-US" b="1" dirty="0" err="1" smtClean="0"/>
              <a:t>Gingharian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819400"/>
            <a:ext cx="4038600" cy="2971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Pangitaa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gingharian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Ug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katarong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sa</a:t>
            </a:r>
            <a:r>
              <a:rPr lang="en-US" sz="2000" b="1" dirty="0" smtClean="0">
                <a:solidFill>
                  <a:schemeClr val="tx1"/>
                </a:solidFill>
              </a:rPr>
              <a:t> Dios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Ug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kining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tanan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igadugang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kaninyo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Aleluy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aleluya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Ref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000" b="1" dirty="0" err="1" smtClean="0">
                <a:solidFill>
                  <a:srgbClr val="FF0000"/>
                </a:solidFill>
              </a:rPr>
              <a:t>Aleluya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aleluya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aleluya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000" b="1" dirty="0" err="1" smtClean="0">
                <a:solidFill>
                  <a:srgbClr val="FF0000"/>
                </a:solidFill>
              </a:rPr>
              <a:t>Aleluya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aleluya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27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Pangitaa ang Gingharian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Pangitaa ang Gingharian </dc:title>
  <dc:creator>FRONT</dc:creator>
  <cp:lastModifiedBy>FRONT</cp:lastModifiedBy>
  <cp:revision>7</cp:revision>
  <dcterms:created xsi:type="dcterms:W3CDTF">2023-10-11T19:42:42Z</dcterms:created>
  <dcterms:modified xsi:type="dcterms:W3CDTF">2025-03-28T16:01:33Z</dcterms:modified>
</cp:coreProperties>
</file>