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0281-C8FD-4DCB-82C5-418718CA58C2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B0281-C8FD-4DCB-82C5-418718CA58C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C403A-6167-47FF-BBF2-4F6B867312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lutunu ti 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"/>
            <a:ext cx="3048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Olutunu</a:t>
            </a:r>
            <a:r>
              <a:rPr lang="en-US" b="1" dirty="0" smtClean="0"/>
              <a:t> </a:t>
            </a:r>
            <a:r>
              <a:rPr lang="en-US" b="1" dirty="0" err="1" smtClean="0"/>
              <a:t>ti</a:t>
            </a:r>
            <a:r>
              <a:rPr lang="en-US" b="1" dirty="0" smtClean="0"/>
              <a:t> </a:t>
            </a:r>
            <a:r>
              <a:rPr lang="en-US" b="1" dirty="0" smtClean="0"/>
              <a:t>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8610600" cy="56388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Tan </a:t>
            </a:r>
            <a:r>
              <a:rPr lang="en-US" sz="2000" b="1" dirty="0" err="1" smtClean="0">
                <a:solidFill>
                  <a:schemeClr val="tx1"/>
                </a:solidFill>
              </a:rPr>
              <a:t>ihin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kale, </a:t>
            </a:r>
            <a:r>
              <a:rPr lang="en-US" sz="2000" b="1" dirty="0" err="1" smtClean="0">
                <a:solidFill>
                  <a:schemeClr val="tx1"/>
                </a:solidFill>
              </a:rPr>
              <a:t>jakejado</a:t>
            </a:r>
            <a:r>
              <a:rPr lang="en-US" sz="2000" b="1" dirty="0" smtClean="0">
                <a:solidFill>
                  <a:schemeClr val="tx1"/>
                </a:solidFill>
              </a:rPr>
              <a:t> aye,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K'awon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eru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npa</a:t>
            </a:r>
            <a:r>
              <a:rPr lang="en-US" sz="2000" b="1" dirty="0" smtClean="0">
                <a:solidFill>
                  <a:schemeClr val="tx1"/>
                </a:solidFill>
              </a:rPr>
              <a:t>, mo </a:t>
            </a:r>
            <a:r>
              <a:rPr lang="en-US" sz="2000" b="1" dirty="0" err="1" smtClean="0">
                <a:solidFill>
                  <a:schemeClr val="tx1"/>
                </a:solidFill>
              </a:rPr>
              <a:t>pe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igbala</a:t>
            </a:r>
            <a:r>
              <a:rPr lang="en-US" sz="2000" b="1" dirty="0" smtClean="0">
                <a:solidFill>
                  <a:schemeClr val="tx1"/>
                </a:solidFill>
              </a:rPr>
              <a:t> de: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K'awon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se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Krist</a:t>
            </a:r>
            <a:r>
              <a:rPr lang="en-US" sz="2000" b="1" dirty="0" smtClean="0">
                <a:solidFill>
                  <a:schemeClr val="tx1"/>
                </a:solidFill>
              </a:rPr>
              <a:t>', so </a:t>
            </a:r>
            <a:r>
              <a:rPr lang="en-US" sz="2000" b="1" dirty="0" err="1" smtClean="0">
                <a:solidFill>
                  <a:schemeClr val="tx1"/>
                </a:solidFill>
              </a:rPr>
              <a:t>ihin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Olutunu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de.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Olutunu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</a:t>
            </a:r>
            <a:r>
              <a:rPr lang="en-US" sz="2000" b="1" dirty="0" smtClean="0">
                <a:solidFill>
                  <a:srgbClr val="FF0000"/>
                </a:solidFill>
              </a:rPr>
              <a:t> de, </a:t>
            </a:r>
            <a:r>
              <a:rPr lang="en-US" sz="2000" b="1" dirty="0" err="1" smtClean="0">
                <a:solidFill>
                  <a:srgbClr val="FF0000"/>
                </a:solidFill>
              </a:rPr>
              <a:t>Olutunu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</a:t>
            </a:r>
            <a:r>
              <a:rPr lang="en-US" sz="2000" b="1" dirty="0" smtClean="0">
                <a:solidFill>
                  <a:srgbClr val="FF0000"/>
                </a:solidFill>
              </a:rPr>
              <a:t> de,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Emi lat' </a:t>
            </a:r>
            <a:r>
              <a:rPr lang="en-US" sz="2000" b="1" dirty="0" err="1" smtClean="0">
                <a:solidFill>
                  <a:srgbClr val="FF0000"/>
                </a:solidFill>
              </a:rPr>
              <a:t>oke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ileri</a:t>
            </a:r>
            <a:r>
              <a:rPr lang="en-US" sz="2000" b="1" dirty="0" smtClean="0">
                <a:solidFill>
                  <a:srgbClr val="FF0000"/>
                </a:solidFill>
              </a:rPr>
              <a:t> Baba </a:t>
            </a:r>
            <a:r>
              <a:rPr lang="en-US" sz="2000" b="1" dirty="0" err="1" smtClean="0">
                <a:solidFill>
                  <a:srgbClr val="FF0000"/>
                </a:solidFill>
              </a:rPr>
              <a:t>wa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Tan </a:t>
            </a:r>
            <a:r>
              <a:rPr lang="en-US" sz="2000" b="1" dirty="0" err="1" smtClean="0">
                <a:solidFill>
                  <a:srgbClr val="FF0000"/>
                </a:solidFill>
              </a:rPr>
              <a:t>ihin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kale, </a:t>
            </a:r>
            <a:r>
              <a:rPr lang="en-US" sz="2000" b="1" dirty="0" err="1" smtClean="0">
                <a:solidFill>
                  <a:srgbClr val="FF0000"/>
                </a:solidFill>
              </a:rPr>
              <a:t>jakejado</a:t>
            </a:r>
            <a:r>
              <a:rPr lang="en-US" sz="2000" b="1" dirty="0" smtClean="0">
                <a:solidFill>
                  <a:srgbClr val="FF0000"/>
                </a:solidFill>
              </a:rPr>
              <a:t> aye,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Olutunu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</a:t>
            </a:r>
            <a:r>
              <a:rPr lang="en-US" sz="2000" b="1" dirty="0" smtClean="0">
                <a:solidFill>
                  <a:srgbClr val="FF0000"/>
                </a:solidFill>
              </a:rPr>
              <a:t> de.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Oba </a:t>
            </a:r>
            <a:r>
              <a:rPr lang="en-US" sz="2000" b="1" dirty="0" err="1" smtClean="0">
                <a:solidFill>
                  <a:schemeClr val="tx1"/>
                </a:solidFill>
              </a:rPr>
              <a:t>awon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oba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f'iwosan</a:t>
            </a:r>
            <a:r>
              <a:rPr lang="en-US" sz="2000" b="1" dirty="0" smtClean="0">
                <a:solidFill>
                  <a:schemeClr val="tx1"/>
                </a:solidFill>
              </a:rPr>
              <a:t> fun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ide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, O mu </a:t>
            </a:r>
            <a:r>
              <a:rPr lang="en-US" sz="2000" b="1" dirty="0" err="1" smtClean="0">
                <a:solidFill>
                  <a:schemeClr val="tx1"/>
                </a:solidFill>
              </a:rPr>
              <a:t>igbala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K'olukuluku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korin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isegun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Olutunu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de.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</a:rPr>
              <a:t>. Ife </a:t>
            </a:r>
            <a:r>
              <a:rPr lang="en-US" sz="2000" b="1" dirty="0" err="1" smtClean="0">
                <a:solidFill>
                  <a:schemeClr val="tx1"/>
                </a:solidFill>
              </a:rPr>
              <a:t>iyanu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nla</a:t>
            </a:r>
            <a:r>
              <a:rPr lang="en-US" sz="2000" b="1" dirty="0" smtClean="0">
                <a:solidFill>
                  <a:schemeClr val="tx1"/>
                </a:solidFill>
              </a:rPr>
              <a:t>, a! </a:t>
            </a:r>
            <a:r>
              <a:rPr lang="en-US" sz="2000" b="1" dirty="0" err="1" smtClean="0">
                <a:solidFill>
                  <a:schemeClr val="tx1"/>
                </a:solidFill>
              </a:rPr>
              <a:t>mba</a:t>
            </a:r>
            <a:r>
              <a:rPr lang="en-US" sz="2000" b="1" dirty="0" smtClean="0">
                <a:solidFill>
                  <a:schemeClr val="tx1"/>
                </a:solidFill>
              </a:rPr>
              <a:t> le </a:t>
            </a:r>
            <a:r>
              <a:rPr lang="en-US" sz="2000" b="1" dirty="0" err="1" smtClean="0">
                <a:solidFill>
                  <a:schemeClr val="tx1"/>
                </a:solidFill>
              </a:rPr>
              <a:t>royin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Fun </a:t>
            </a:r>
            <a:r>
              <a:rPr lang="en-US" sz="2000" b="1" dirty="0" err="1" smtClean="0">
                <a:solidFill>
                  <a:schemeClr val="tx1"/>
                </a:solidFill>
              </a:rPr>
              <a:t>gbogbo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eniyan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ebun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or'ofe</a:t>
            </a:r>
            <a:r>
              <a:rPr lang="en-US" sz="2000" b="1" dirty="0" smtClean="0">
                <a:solidFill>
                  <a:schemeClr val="tx1"/>
                </a:solidFill>
              </a:rPr>
              <a:t> Re;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Emi </a:t>
            </a:r>
            <a:r>
              <a:rPr lang="en-US" sz="2000" b="1" dirty="0" err="1" smtClean="0">
                <a:solidFill>
                  <a:schemeClr val="tx1"/>
                </a:solidFill>
              </a:rPr>
              <a:t>omo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egbe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omo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igbala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Olutunu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de.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err="1" smtClean="0">
                <a:solidFill>
                  <a:schemeClr val="tx1"/>
                </a:solidFill>
              </a:rPr>
              <a:t>Gbe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orin</a:t>
            </a:r>
            <a:r>
              <a:rPr lang="en-US" sz="2000" b="1" dirty="0" smtClean="0">
                <a:solidFill>
                  <a:schemeClr val="tx1"/>
                </a:solidFill>
              </a:rPr>
              <a:t> 'yin </a:t>
            </a:r>
            <a:r>
              <a:rPr lang="en-US" sz="2000" b="1" dirty="0" err="1" smtClean="0">
                <a:solidFill>
                  <a:schemeClr val="tx1"/>
                </a:solidFill>
              </a:rPr>
              <a:t>soke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s'Olurapada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K'awon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mimo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loke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jumo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gberin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Yin </a:t>
            </a:r>
            <a:r>
              <a:rPr lang="en-US" sz="2000" b="1" dirty="0" err="1" smtClean="0">
                <a:solidFill>
                  <a:schemeClr val="tx1"/>
                </a:solidFill>
              </a:rPr>
              <a:t>ife</a:t>
            </a:r>
            <a:r>
              <a:rPr lang="en-US" sz="2000" b="1" dirty="0" smtClean="0">
                <a:solidFill>
                  <a:schemeClr val="tx1"/>
                </a:solidFill>
              </a:rPr>
              <a:t> Re </a:t>
            </a:r>
            <a:r>
              <a:rPr lang="en-US" sz="2000" b="1" dirty="0" err="1" smtClean="0">
                <a:solidFill>
                  <a:schemeClr val="tx1"/>
                </a:solidFill>
              </a:rPr>
              <a:t>titi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ife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le </a:t>
            </a:r>
            <a:r>
              <a:rPr lang="en-US" sz="2000" b="1" dirty="0" err="1" smtClean="0">
                <a:solidFill>
                  <a:schemeClr val="tx1"/>
                </a:solidFill>
              </a:rPr>
              <a:t>ku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Olutunu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de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169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Olutunu ti de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Olutunu ti de YORBA</dc:title>
  <dc:creator>FRONT</dc:creator>
  <cp:lastModifiedBy>FRONT</cp:lastModifiedBy>
  <cp:revision>10</cp:revision>
  <dcterms:created xsi:type="dcterms:W3CDTF">2025-03-10T16:39:51Z</dcterms:created>
  <dcterms:modified xsi:type="dcterms:W3CDTF">2025-03-14T14:09:03Z</dcterms:modified>
</cp:coreProperties>
</file>