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94A4-8260-4D32-8F45-010CF11C16AD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C46-AC9A-409A-B95D-C0C5925BEB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94A4-8260-4D32-8F45-010CF11C16AD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C46-AC9A-409A-B95D-C0C5925BEB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94A4-8260-4D32-8F45-010CF11C16AD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C46-AC9A-409A-B95D-C0C5925BEB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94A4-8260-4D32-8F45-010CF11C16AD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C46-AC9A-409A-B95D-C0C5925BEB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94A4-8260-4D32-8F45-010CF11C16AD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C46-AC9A-409A-B95D-C0C5925BEB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94A4-8260-4D32-8F45-010CF11C16AD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C46-AC9A-409A-B95D-C0C5925BEB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94A4-8260-4D32-8F45-010CF11C16AD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C46-AC9A-409A-B95D-C0C5925BEB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94A4-8260-4D32-8F45-010CF11C16AD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C46-AC9A-409A-B95D-C0C5925BEB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94A4-8260-4D32-8F45-010CF11C16AD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C46-AC9A-409A-B95D-C0C5925BEB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94A4-8260-4D32-8F45-010CF11C16AD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C46-AC9A-409A-B95D-C0C5925BEB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94A4-8260-4D32-8F45-010CF11C16AD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C46-AC9A-409A-B95D-C0C5925BEB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794A4-8260-4D32-8F45-010CF11C16AD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65C46-AC9A-409A-B95D-C0C5925BEB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기쁜 소식을3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, Masisaka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488" y="0"/>
            <a:ext cx="3429024" cy="5714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</a:t>
            </a:r>
            <a:r>
              <a:rPr lang="en-US" b="1" dirty="0" smtClean="0"/>
              <a:t>, </a:t>
            </a:r>
            <a:r>
              <a:rPr lang="en-US" b="1" dirty="0" err="1" smtClean="0"/>
              <a:t>Masisakaze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414" y="714356"/>
            <a:ext cx="3500462" cy="6020172"/>
          </a:xfrm>
        </p:spPr>
        <p:txBody>
          <a:bodyPr numCol="1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masisakaze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Indaba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ezinhle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Ebantwinibonke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Endaweni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lwamaKrestu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Malusho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kakhulu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uMthokozisi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Nang’ </a:t>
            </a:r>
            <a:r>
              <a:rPr lang="en-US" sz="1600" b="1" dirty="0" err="1" smtClean="0">
                <a:solidFill>
                  <a:srgbClr val="FF0000"/>
                </a:solidFill>
              </a:rPr>
              <a:t>uMthokozisi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Yena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ufikile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Ephum</a:t>
            </a:r>
            <a:r>
              <a:rPr lang="en-US" sz="1600" b="1" dirty="0" smtClean="0">
                <a:solidFill>
                  <a:srgbClr val="FF0000"/>
                </a:solidFill>
              </a:rPr>
              <a:t>’ </a:t>
            </a:r>
            <a:r>
              <a:rPr lang="en-US" sz="1600" b="1" dirty="0" err="1" smtClean="0">
                <a:solidFill>
                  <a:srgbClr val="FF0000"/>
                </a:solidFill>
              </a:rPr>
              <a:t>ezulwini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KuBaba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iNkosi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O, </a:t>
            </a:r>
            <a:r>
              <a:rPr lang="en-US" sz="1600" b="1" dirty="0" err="1" smtClean="0">
                <a:solidFill>
                  <a:srgbClr val="FF0000"/>
                </a:solidFill>
              </a:rPr>
              <a:t>makusakazwe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Laku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khon’abantu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Nang’ </a:t>
            </a:r>
            <a:r>
              <a:rPr lang="en-US" sz="1600" b="1" dirty="0" err="1" smtClean="0">
                <a:solidFill>
                  <a:srgbClr val="FF0000"/>
                </a:solidFill>
              </a:rPr>
              <a:t>uMthokozisi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Budlul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ubusuku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enkulu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Sathul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isililo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olulwayo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Phezu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kwamagquma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Liyadlul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ilanga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uMthokozisi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Bheka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iNkosi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Ipheth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insindiso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Yomunt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othunjiwe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akhululwe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Ebumnyamenile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Kuvulwe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kahlehle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uMthokozisi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97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O, Masisakaze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Masisakaze</dc:title>
  <dc:creator>mary</dc:creator>
  <cp:lastModifiedBy>FRONT</cp:lastModifiedBy>
  <cp:revision>11</cp:revision>
  <dcterms:created xsi:type="dcterms:W3CDTF">2021-08-05T15:19:01Z</dcterms:created>
  <dcterms:modified xsi:type="dcterms:W3CDTF">2025-03-14T21:10:48Z</dcterms:modified>
</cp:coreProperties>
</file>