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9F-A3E9-4D2E-B34B-D144AC493E2E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D030-01EE-4443-A6F3-4C8C3629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9F-A3E9-4D2E-B34B-D144AC493E2E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D030-01EE-4443-A6F3-4C8C3629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9F-A3E9-4D2E-B34B-D144AC493E2E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D030-01EE-4443-A6F3-4C8C3629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9F-A3E9-4D2E-B34B-D144AC493E2E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D030-01EE-4443-A6F3-4C8C3629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9F-A3E9-4D2E-B34B-D144AC493E2E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D030-01EE-4443-A6F3-4C8C3629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9F-A3E9-4D2E-B34B-D144AC493E2E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D030-01EE-4443-A6F3-4C8C3629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9F-A3E9-4D2E-B34B-D144AC493E2E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D030-01EE-4443-A6F3-4C8C3629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9F-A3E9-4D2E-B34B-D144AC493E2E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D030-01EE-4443-A6F3-4C8C3629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9F-A3E9-4D2E-B34B-D144AC493E2E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D030-01EE-4443-A6F3-4C8C3629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9F-A3E9-4D2E-B34B-D144AC493E2E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D030-01EE-4443-A6F3-4C8C3629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9F-A3E9-4D2E-B34B-D144AC493E2E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D030-01EE-4443-A6F3-4C8C3629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359F-A3E9-4D2E-B34B-D144AC493E2E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D030-01EE-4443-A6F3-4C8C36294D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ek ye first the kingdom of God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Muthalaavathu Thaeva Iraajy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a-IN" b="1" dirty="0"/>
              <a:t/>
            </a:r>
            <a:br>
              <a:rPr lang="ta-IN" b="1" dirty="0"/>
            </a:br>
            <a:r>
              <a:rPr lang="en-US" b="1" dirty="0" smtClean="0"/>
              <a:t> </a:t>
            </a:r>
            <a:r>
              <a:rPr lang="en-US" b="1" dirty="0" err="1" smtClean="0"/>
              <a:t>Muthalaavathu</a:t>
            </a:r>
            <a:r>
              <a:rPr lang="en-US" b="1" dirty="0" smtClean="0"/>
              <a:t> </a:t>
            </a:r>
            <a:r>
              <a:rPr lang="en-US" b="1" dirty="0" err="1" smtClean="0"/>
              <a:t>Thaeva</a:t>
            </a:r>
            <a:r>
              <a:rPr lang="en-US" b="1" dirty="0" smtClean="0"/>
              <a:t> </a:t>
            </a:r>
            <a:r>
              <a:rPr lang="en-US" b="1" dirty="0" err="1" smtClean="0"/>
              <a:t>Iraajyam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ta-IN" b="1" dirty="0" smtClean="0"/>
              <a:t> </a:t>
            </a:r>
            <a:r>
              <a:rPr lang="ta-IN" sz="3600" b="1" dirty="0" smtClean="0"/>
              <a:t>முதலாவது தேவ </a:t>
            </a:r>
            <a:r>
              <a:rPr lang="ta-IN" sz="3600" b="1" dirty="0" smtClean="0"/>
              <a:t>ஜ்ஜியத்தையு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657600"/>
            <a:ext cx="8229600" cy="2057400"/>
          </a:xfrm>
        </p:spPr>
        <p:txBody>
          <a:bodyPr numCol="2">
            <a:noAutofit/>
          </a:bodyPr>
          <a:lstStyle/>
          <a:p>
            <a:pPr algn="l"/>
            <a:r>
              <a:rPr lang="ta-I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முதலாவது தேவ ராஜ்யத்தையும்</a:t>
            </a:r>
          </a:p>
          <a:p>
            <a:pPr algn="l"/>
            <a:r>
              <a:rPr lang="ta-I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நீதியையும் தேடுங்கள்</a:t>
            </a:r>
          </a:p>
          <a:p>
            <a:pPr algn="l"/>
            <a:r>
              <a:rPr lang="ta-I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அப்பொழுது யாவும் கூடக் கிடைக்கும்</a:t>
            </a:r>
          </a:p>
          <a:p>
            <a:pPr algn="l"/>
            <a:r>
              <a:rPr lang="ta-I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அல்லேலூ, அல்லேலூயா</a:t>
            </a:r>
          </a:p>
          <a:p>
            <a:pPr algn="l"/>
            <a:endParaRPr lang="ta-IN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200" b="1" dirty="0" smtClean="0">
                <a:solidFill>
                  <a:srgbClr val="FF0000"/>
                </a:solidFill>
              </a:rPr>
              <a:t>Ref</a:t>
            </a:r>
          </a:p>
          <a:p>
            <a:pPr algn="l"/>
            <a:r>
              <a:rPr lang="ta-IN" sz="1200" b="1" dirty="0" smtClean="0">
                <a:solidFill>
                  <a:srgbClr val="FF0000"/>
                </a:solidFill>
              </a:rPr>
              <a:t>அல்லேலூயா,  அல்லேலூயா, அல்லேலூயா</a:t>
            </a:r>
          </a:p>
          <a:p>
            <a:pPr algn="l"/>
            <a:r>
              <a:rPr lang="ta-IN" sz="1200" b="1" dirty="0" smtClean="0">
                <a:solidFill>
                  <a:srgbClr val="FF0000"/>
                </a:solidFill>
              </a:rPr>
              <a:t>அல்லேலூயா, அல்லேலூயா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l"/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Muthalaavathu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thaeva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raajyaththaiyum</a:t>
            </a:r>
            <a:endParaRPr lang="en-US" sz="13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Neethiyaiyum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thaedungal</a:t>
            </a:r>
            <a:endParaRPr lang="en-US" sz="13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Appoluthu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yaavum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koodak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kitaikkum</a:t>
            </a:r>
            <a:endParaRPr lang="en-US" sz="13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Allaeloo</a:t>
            </a:r>
            <a:r>
              <a:rPr lang="en-US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Allaelooyaa</a:t>
            </a:r>
            <a:endParaRPr lang="en-US" sz="13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300" b="1" dirty="0" smtClean="0">
                <a:solidFill>
                  <a:srgbClr val="FF0000"/>
                </a:solidFill>
              </a:rPr>
              <a:t>Ref</a:t>
            </a:r>
            <a:endParaRPr lang="en-US" sz="13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300" b="1" dirty="0" err="1" smtClean="0">
                <a:solidFill>
                  <a:srgbClr val="FF0000"/>
                </a:solidFill>
              </a:rPr>
              <a:t>Allaelooyaa</a:t>
            </a:r>
            <a:r>
              <a:rPr lang="en-US" sz="1300" b="1" dirty="0" smtClean="0">
                <a:solidFill>
                  <a:srgbClr val="FF0000"/>
                </a:solidFill>
              </a:rPr>
              <a:t> </a:t>
            </a:r>
            <a:r>
              <a:rPr lang="en-US" sz="1300" b="1" dirty="0" smtClean="0">
                <a:solidFill>
                  <a:srgbClr val="FF0000"/>
                </a:solidFill>
              </a:rPr>
              <a:t>, </a:t>
            </a:r>
            <a:r>
              <a:rPr lang="en-US" sz="1300" b="1" dirty="0" err="1" smtClean="0">
                <a:solidFill>
                  <a:srgbClr val="FF0000"/>
                </a:solidFill>
              </a:rPr>
              <a:t>Allaelooyaa</a:t>
            </a:r>
            <a:r>
              <a:rPr lang="en-US" sz="1300" b="1" dirty="0" smtClean="0">
                <a:solidFill>
                  <a:srgbClr val="FF0000"/>
                </a:solidFill>
              </a:rPr>
              <a:t>, </a:t>
            </a:r>
            <a:r>
              <a:rPr lang="en-US" sz="1300" b="1" dirty="0" err="1" smtClean="0">
                <a:solidFill>
                  <a:srgbClr val="FF0000"/>
                </a:solidFill>
              </a:rPr>
              <a:t>Allaelooyaa</a:t>
            </a:r>
            <a:r>
              <a:rPr lang="en-US" sz="1300" b="1" dirty="0" smtClean="0">
                <a:solidFill>
                  <a:srgbClr val="FF0000"/>
                </a:solidFill>
              </a:rPr>
              <a:t>, </a:t>
            </a:r>
            <a:endParaRPr lang="en-US" sz="13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300" b="1" dirty="0" err="1" smtClean="0">
                <a:solidFill>
                  <a:srgbClr val="FF0000"/>
                </a:solidFill>
              </a:rPr>
              <a:t>Allaelooyaa</a:t>
            </a:r>
            <a:r>
              <a:rPr lang="en-US" sz="1300" b="1" dirty="0" smtClean="0">
                <a:solidFill>
                  <a:srgbClr val="FF0000"/>
                </a:solidFill>
              </a:rPr>
              <a:t> , </a:t>
            </a:r>
            <a:r>
              <a:rPr lang="en-US" sz="1300" b="1" dirty="0" err="1" smtClean="0">
                <a:solidFill>
                  <a:srgbClr val="FF0000"/>
                </a:solidFill>
              </a:rPr>
              <a:t>Allaelooyaa</a:t>
            </a:r>
            <a:endParaRPr lang="en-US" sz="1300" b="1" dirty="0">
              <a:solidFill>
                <a:srgbClr val="FF0000"/>
              </a:solidFill>
            </a:endParaRPr>
          </a:p>
          <a:p>
            <a:pPr algn="l"/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43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Muthalaavathu Thaeva Iraajyam  முதலாவது தேவ ஜ்ஜியத்தையு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முதலாவது தேவ ராஜ்ஜியத்தையு  Muthalaavathu Thaeva Iraajyam tamil</dc:title>
  <dc:creator>FRONT</dc:creator>
  <cp:lastModifiedBy>FRONT</cp:lastModifiedBy>
  <cp:revision>11</cp:revision>
  <dcterms:created xsi:type="dcterms:W3CDTF">2025-03-25T19:56:22Z</dcterms:created>
  <dcterms:modified xsi:type="dcterms:W3CDTF">2025-03-27T17:56:10Z</dcterms:modified>
</cp:coreProperties>
</file>