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647E-C552-499A-8F21-153C04574E0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061-DD65-40C6-8C37-B44B3935B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647E-C552-499A-8F21-153C04574E0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061-DD65-40C6-8C37-B44B3935B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647E-C552-499A-8F21-153C04574E0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061-DD65-40C6-8C37-B44B3935B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647E-C552-499A-8F21-153C04574E0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061-DD65-40C6-8C37-B44B3935B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647E-C552-499A-8F21-153C04574E0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061-DD65-40C6-8C37-B44B3935B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647E-C552-499A-8F21-153C04574E0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061-DD65-40C6-8C37-B44B3935B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647E-C552-499A-8F21-153C04574E0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061-DD65-40C6-8C37-B44B3935B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647E-C552-499A-8F21-153C04574E0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061-DD65-40C6-8C37-B44B3935B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647E-C552-499A-8F21-153C04574E0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061-DD65-40C6-8C37-B44B3935B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647E-C552-499A-8F21-153C04574E0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061-DD65-40C6-8C37-B44B3935B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D647E-C552-499A-8F21-153C04574E0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6C061-DD65-40C6-8C37-B44B3935B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D647E-C552-499A-8F21-153C04574E00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6C061-DD65-40C6-8C37-B44B3935B9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rialzer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76200"/>
            <a:ext cx="28956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Mi </a:t>
            </a:r>
            <a:r>
              <a:rPr lang="en-US" b="1" dirty="0" err="1" smtClean="0"/>
              <a:t>rialzerai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066800"/>
            <a:ext cx="2514600" cy="3810000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Se dentro me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Ho perso la speranza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E sento che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Certezze più non ho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Non temerò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Ma aspetterò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In silenzio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Perchè io so 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Che sei vicino a me</a:t>
            </a: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Mi rialzerai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Se non avrò più forze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Mi rialzerai 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Con te ce la farò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Sarai con me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Nel buio della </a:t>
            </a:r>
            <a:r>
              <a:rPr lang="it-IT" sz="1600" b="1" dirty="0" smtClean="0">
                <a:solidFill>
                  <a:srgbClr val="FF0000"/>
                </a:solidFill>
              </a:rPr>
              <a:t>notte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Mi rialzerai </a:t>
            </a:r>
            <a:endParaRPr lang="it-IT" sz="16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E </a:t>
            </a:r>
            <a:r>
              <a:rPr lang="it-IT" sz="1600" b="1" dirty="0" smtClean="0">
                <a:solidFill>
                  <a:srgbClr val="FF0000"/>
                </a:solidFill>
              </a:rPr>
              <a:t>in alto </a:t>
            </a:r>
            <a:r>
              <a:rPr lang="it-IT" sz="1600" b="1" dirty="0" smtClean="0">
                <a:solidFill>
                  <a:srgbClr val="FF0000"/>
                </a:solidFill>
              </a:rPr>
              <a:t>volerò.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 rialzerai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Aiuterai  italy</dc:title>
  <dc:creator>FRONT</dc:creator>
  <cp:lastModifiedBy>FRONT</cp:lastModifiedBy>
  <cp:revision>7</cp:revision>
  <dcterms:created xsi:type="dcterms:W3CDTF">2025-03-01T23:09:58Z</dcterms:created>
  <dcterms:modified xsi:type="dcterms:W3CDTF">2025-03-04T17:52:28Z</dcterms:modified>
</cp:coreProperties>
</file>