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6753-7FD1-4A28-B60C-E213953B61D9}" type="datetimeFigureOut">
              <a:rPr lang="en-US" smtClean="0"/>
              <a:pPr/>
              <a:t>3/23/2025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6753-7FD1-4A28-B60C-E213953B61D9}" type="datetimeFigureOut">
              <a:rPr lang="en-US" smtClean="0"/>
              <a:pPr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5557E-B399-4EDB-A99F-8013979043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l creatures of our God and King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uodut, te Herraa kiittäkää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96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Luodut</a:t>
            </a:r>
            <a:r>
              <a:rPr lang="en-US" b="1" dirty="0"/>
              <a:t>, </a:t>
            </a:r>
            <a:r>
              <a:rPr lang="en-US" b="1" dirty="0" err="1"/>
              <a:t>te</a:t>
            </a:r>
            <a:r>
              <a:rPr lang="en-US" b="1" dirty="0"/>
              <a:t> </a:t>
            </a:r>
            <a:r>
              <a:rPr lang="en-US" b="1" dirty="0" err="1"/>
              <a:t>Herraa</a:t>
            </a:r>
            <a:r>
              <a:rPr lang="en-US" b="1" dirty="0"/>
              <a:t> </a:t>
            </a:r>
            <a:r>
              <a:rPr lang="en-US" b="1" dirty="0" err="1" smtClean="0"/>
              <a:t>kiittäkää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447800"/>
            <a:ext cx="6858000" cy="3810000"/>
          </a:xfrm>
        </p:spPr>
        <p:txBody>
          <a:bodyPr numCol="2"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 </a:t>
            </a:r>
            <a:r>
              <a:rPr lang="fi-FI" sz="1800" b="1" dirty="0" smtClean="0">
                <a:solidFill>
                  <a:schemeClr val="tx1"/>
                </a:solidFill>
              </a:rPr>
              <a:t>Luodut</a:t>
            </a:r>
            <a:r>
              <a:rPr lang="fi-FI" sz="1800" b="1" dirty="0" smtClean="0">
                <a:solidFill>
                  <a:schemeClr val="tx1"/>
                </a:solidFill>
              </a:rPr>
              <a:t>, te Herraa kiittäkää,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äänenne lauluun liittäkää: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Halleluja, halleluja!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Aurinko, päivän valkeus,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kuu, tähtitarhain kirkkaus,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kiitä Herraa, kiitä Herraa!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Halleluja, halleluja, halleluja.</a:t>
            </a: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Pakkanen</a:t>
            </a:r>
            <a:r>
              <a:rPr lang="fi-FI" sz="1800" b="1" dirty="0" smtClean="0">
                <a:solidFill>
                  <a:schemeClr val="tx1"/>
                </a:solidFill>
              </a:rPr>
              <a:t>, myrsky, tuulispää,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kuulakas pouta, pilvisää,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kiitä Herraa! Halleluja.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Riemuitse, aamun sarastus,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ylistä, illan ruskotus,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kiitä Herraa, kiitä Herraa!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Halleluja, halleluja, halleluja.</a:t>
            </a: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Lähteiden </a:t>
            </a:r>
            <a:r>
              <a:rPr lang="fi-FI" sz="1800" b="1" dirty="0" smtClean="0">
                <a:solidFill>
                  <a:schemeClr val="tx1"/>
                </a:solidFill>
              </a:rPr>
              <a:t>vesi, kirkkaana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palvellen virtaat, alhaalla,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kiitä Herraa! Halleluja!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Voimakas tulen loimotus,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liekkien lämpö, valkeus,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kiitä Herraa, kiitä Herraa!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Halleluja, halleluja, halleluja.</a:t>
            </a:r>
          </a:p>
          <a:p>
            <a:pPr algn="l"/>
            <a:endParaRPr lang="fi-FI" sz="1800" b="1" dirty="0" smtClean="0">
              <a:solidFill>
                <a:schemeClr val="tx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Oi</a:t>
            </a:r>
            <a:r>
              <a:rPr lang="fi-FI" sz="1800" b="1" dirty="0" smtClean="0">
                <a:solidFill>
                  <a:schemeClr val="tx1"/>
                </a:solidFill>
              </a:rPr>
              <a:t>, nöyryydessä palvelkaa,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Luojaamme kunnioittakaa,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halleluja, halleluja!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Te nöyryydessä palvelkaa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ja kiittäkää ja rukoilkaa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suurta Herraa! Halleluja.</a:t>
            </a:r>
          </a:p>
          <a:p>
            <a:pPr algn="l"/>
            <a:r>
              <a:rPr lang="fi-FI" sz="1800" b="1" dirty="0" smtClean="0">
                <a:solidFill>
                  <a:schemeClr val="tx1"/>
                </a:solidFill>
              </a:rPr>
              <a:t>Halleluja, halleluja, halleluja</a:t>
            </a:r>
            <a:r>
              <a:rPr lang="fi-FI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145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Luodut, te Herraa kiittäkää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Luodut, te Herraa kiittäkää</dc:title>
  <dc:creator>FRONT</dc:creator>
  <cp:lastModifiedBy>FRONT</cp:lastModifiedBy>
  <cp:revision>8</cp:revision>
  <dcterms:created xsi:type="dcterms:W3CDTF">2024-03-09T18:51:43Z</dcterms:created>
  <dcterms:modified xsi:type="dcterms:W3CDTF">2025-03-24T17:42:16Z</dcterms:modified>
</cp:coreProperties>
</file>