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F9CC-2CA7-4927-A3F7-F1C1B96D57F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4F9CC-2CA7-4927-A3F7-F1C1B96D57F8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FC4A-CB3B-4F9F-B3CF-826A9C3212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bigay sa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495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Ibigay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 smtClean="0"/>
              <a:t>Panginoon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6400800" cy="5410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Cristo’y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ialay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kalakasang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taglay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sundin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tunay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kalooban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Niyang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banal;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Cristo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lagi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sundan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Kanyang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kagitingan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Pagtatapat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Kanya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ilaan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sampu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kalakasan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Kay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Cristo’y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ialay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kalakasang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taglay</a:t>
            </a:r>
            <a:endParaRPr lang="en-U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Kanyang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katotohanan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tayo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manindigan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Cristo’y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ialay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pagmamahal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Inihandog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Kanyang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buhay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katubusan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manunubos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ibinigay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Dios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mapagmahal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Kaya’t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Siya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paglingkuran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buong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puso’t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katapatan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Cristo’y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ialay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katapatan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Ingatan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matibay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Salita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Niyang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banal;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Hinango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Niya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kapahamakan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tayong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makasalanan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en-U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Pasasalamat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nati’t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parangal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buong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kaya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ay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ibigay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121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Ibigay sa Panginoon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Ibigay sa Panginoon tagalog</dc:title>
  <dc:creator>FRONT</dc:creator>
  <cp:lastModifiedBy>FRONT</cp:lastModifiedBy>
  <cp:revision>21</cp:revision>
  <dcterms:created xsi:type="dcterms:W3CDTF">2025-03-15T21:58:40Z</dcterms:created>
  <dcterms:modified xsi:type="dcterms:W3CDTF">2025-03-19T13:25:30Z</dcterms:modified>
</cp:coreProperties>
</file>