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08755E-66AE-4AD6-ABFD-851E32EAD323}" type="datetimeFigureOut">
              <a:rPr lang="en-US" smtClean="0"/>
              <a:pPr/>
              <a:t>3/28/2025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E68DE-216F-4CE9-8F05-7B613D5CD4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08755E-66AE-4AD6-ABFD-851E32EAD323}" type="datetimeFigureOut">
              <a:rPr lang="en-US" smtClean="0"/>
              <a:pPr/>
              <a:t>3/28/2025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E68DE-216F-4CE9-8F05-7B613D5CD4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08755E-66AE-4AD6-ABFD-851E32EAD323}" type="datetimeFigureOut">
              <a:rPr lang="en-US" smtClean="0"/>
              <a:pPr/>
              <a:t>3/28/2025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E68DE-216F-4CE9-8F05-7B613D5CD4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08755E-66AE-4AD6-ABFD-851E32EAD323}" type="datetimeFigureOut">
              <a:rPr lang="en-US" smtClean="0"/>
              <a:pPr/>
              <a:t>3/28/2025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E68DE-216F-4CE9-8F05-7B613D5CD4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08755E-66AE-4AD6-ABFD-851E32EAD323}" type="datetimeFigureOut">
              <a:rPr lang="en-US" smtClean="0"/>
              <a:pPr/>
              <a:t>3/28/2025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E68DE-216F-4CE9-8F05-7B613D5CD4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08755E-66AE-4AD6-ABFD-851E32EAD323}" type="datetimeFigureOut">
              <a:rPr lang="en-US" smtClean="0"/>
              <a:pPr/>
              <a:t>3/28/2025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E68DE-216F-4CE9-8F05-7B613D5CD4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08755E-66AE-4AD6-ABFD-851E32EAD323}" type="datetimeFigureOut">
              <a:rPr lang="en-US" smtClean="0"/>
              <a:pPr/>
              <a:t>3/28/2025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E68DE-216F-4CE9-8F05-7B613D5CD4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08755E-66AE-4AD6-ABFD-851E32EAD323}" type="datetimeFigureOut">
              <a:rPr lang="en-US" smtClean="0"/>
              <a:pPr/>
              <a:t>3/28/2025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E68DE-216F-4CE9-8F05-7B613D5CD4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08755E-66AE-4AD6-ABFD-851E32EAD323}" type="datetimeFigureOut">
              <a:rPr lang="en-US" smtClean="0"/>
              <a:pPr/>
              <a:t>3/28/2025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E68DE-216F-4CE9-8F05-7B613D5CD4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08755E-66AE-4AD6-ABFD-851E32EAD323}" type="datetimeFigureOut">
              <a:rPr lang="en-US" smtClean="0"/>
              <a:pPr/>
              <a:t>3/28/2025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E68DE-216F-4CE9-8F05-7B613D5CD4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08755E-66AE-4AD6-ABFD-851E32EAD323}" type="datetimeFigureOut">
              <a:rPr lang="en-US" smtClean="0"/>
              <a:pPr/>
              <a:t>3/28/2025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E68DE-216F-4CE9-8F05-7B613D5CD4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08755E-66AE-4AD6-ABFD-851E32EAD323}" type="datetimeFigureOut">
              <a:rPr lang="en-US" smtClean="0"/>
              <a:pPr/>
              <a:t>3/28/2025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5E68DE-216F-4CE9-8F05-7B613D5CD4D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Seek ye first the kingdom of God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Etsikää ensin Jumala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5000" y="228600"/>
            <a:ext cx="5334000" cy="457200"/>
          </a:xfrm>
        </p:spPr>
        <p:txBody>
          <a:bodyPr>
            <a:noAutofit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err="1" smtClean="0"/>
              <a:t>Etsikää</a:t>
            </a:r>
            <a:r>
              <a:rPr lang="en-US" b="1" dirty="0" smtClean="0"/>
              <a:t> </a:t>
            </a:r>
            <a:r>
              <a:rPr lang="en-US" b="1" dirty="0" err="1"/>
              <a:t>ensin</a:t>
            </a:r>
            <a:r>
              <a:rPr lang="en-US" b="1" dirty="0"/>
              <a:t> </a:t>
            </a:r>
            <a:r>
              <a:rPr lang="en-US" b="1" dirty="0" err="1"/>
              <a:t>Jumalaa</a:t>
            </a:r>
            <a:r>
              <a:rPr lang="en-US" b="1" dirty="0"/>
              <a:t> </a:t>
            </a:r>
            <a:r>
              <a:rPr lang="en-US" b="1" dirty="0" smtClean="0"/>
              <a:t/>
            </a:r>
            <a:br>
              <a:rPr lang="en-US" b="1" dirty="0" smtClean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800" y="2743200"/>
            <a:ext cx="3886200" cy="2971800"/>
          </a:xfrm>
        </p:spPr>
        <p:txBody>
          <a:bodyPr>
            <a:normAutofit/>
          </a:bodyPr>
          <a:lstStyle/>
          <a:p>
            <a:pPr algn="l"/>
            <a:r>
              <a:rPr lang="fi-FI" sz="2000" b="1" dirty="0" smtClean="0">
                <a:solidFill>
                  <a:schemeClr val="tx1"/>
                </a:solidFill>
              </a:rPr>
              <a:t>Etsikää ensin Jumalan  </a:t>
            </a:r>
          </a:p>
          <a:p>
            <a:pPr algn="l"/>
            <a:r>
              <a:rPr lang="fi-FI" sz="2000" b="1" dirty="0" smtClean="0">
                <a:solidFill>
                  <a:schemeClr val="tx1"/>
                </a:solidFill>
              </a:rPr>
              <a:t>ja Hänen vanhurskauttaan,</a:t>
            </a:r>
          </a:p>
          <a:p>
            <a:pPr algn="l"/>
            <a:r>
              <a:rPr lang="fi-FI" sz="2000" b="1" dirty="0" smtClean="0">
                <a:solidFill>
                  <a:schemeClr val="tx1"/>
                </a:solidFill>
              </a:rPr>
              <a:t>niin kaikki muukin teille annetaan.</a:t>
            </a:r>
          </a:p>
          <a:p>
            <a:pPr algn="l"/>
            <a:r>
              <a:rPr lang="fi-FI" sz="2000" b="1" dirty="0" smtClean="0">
                <a:solidFill>
                  <a:schemeClr val="tx1"/>
                </a:solidFill>
              </a:rPr>
              <a:t>Allelu, alleluia</a:t>
            </a:r>
            <a:r>
              <a:rPr lang="fi-FI" sz="2000" b="1" dirty="0" smtClean="0">
                <a:solidFill>
                  <a:schemeClr val="tx1"/>
                </a:solidFill>
              </a:rPr>
              <a:t>!</a:t>
            </a:r>
          </a:p>
          <a:p>
            <a:pPr algn="l"/>
            <a:endParaRPr lang="fi-FI" sz="2000" b="1" dirty="0" smtClean="0">
              <a:solidFill>
                <a:schemeClr val="tx1"/>
              </a:solidFill>
            </a:endParaRPr>
          </a:p>
          <a:p>
            <a:pPr algn="l"/>
            <a:r>
              <a:rPr lang="fi-FI" sz="2000" b="1" dirty="0" smtClean="0">
                <a:solidFill>
                  <a:srgbClr val="FF0000"/>
                </a:solidFill>
              </a:rPr>
              <a:t>Ref</a:t>
            </a:r>
            <a:endParaRPr lang="fi-FI" sz="2000" b="1" dirty="0" smtClean="0">
              <a:solidFill>
                <a:srgbClr val="FF0000"/>
              </a:solidFill>
            </a:endParaRPr>
          </a:p>
          <a:p>
            <a:pPr algn="l"/>
            <a:r>
              <a:rPr lang="fi-FI" sz="2000" b="1" dirty="0" smtClean="0">
                <a:solidFill>
                  <a:srgbClr val="FF0000"/>
                </a:solidFill>
              </a:rPr>
              <a:t>Alleluia!</a:t>
            </a:r>
            <a:r>
              <a:rPr lang="fi-FI" sz="2000" b="1" dirty="0" smtClean="0">
                <a:solidFill>
                  <a:srgbClr val="FF0000"/>
                </a:solidFill>
              </a:rPr>
              <a:t> , alleluia</a:t>
            </a:r>
            <a:r>
              <a:rPr lang="fi-FI" sz="2000" b="1" dirty="0" smtClean="0">
                <a:solidFill>
                  <a:srgbClr val="FF0000"/>
                </a:solidFill>
              </a:rPr>
              <a:t>!</a:t>
            </a:r>
            <a:r>
              <a:rPr lang="fi-FI" sz="2000" b="1" dirty="0" smtClean="0">
                <a:solidFill>
                  <a:srgbClr val="FF0000"/>
                </a:solidFill>
              </a:rPr>
              <a:t> , alleluia</a:t>
            </a:r>
            <a:r>
              <a:rPr lang="fi-FI" sz="2000" b="1" dirty="0" smtClean="0">
                <a:solidFill>
                  <a:srgbClr val="FF0000"/>
                </a:solidFill>
              </a:rPr>
              <a:t>!</a:t>
            </a:r>
          </a:p>
          <a:p>
            <a:pPr algn="l"/>
            <a:r>
              <a:rPr lang="fi-FI" sz="2000" b="1" dirty="0" smtClean="0">
                <a:solidFill>
                  <a:srgbClr val="FF0000"/>
                </a:solidFill>
              </a:rPr>
              <a:t>Alleluia! , alleluia!</a:t>
            </a:r>
            <a:endParaRPr lang="fi-FI" sz="2000" b="1" dirty="0" smtClean="0">
              <a:solidFill>
                <a:srgbClr val="FF0000"/>
              </a:solidFill>
            </a:endParaRPr>
          </a:p>
          <a:p>
            <a:pPr algn="l"/>
            <a:endParaRPr lang="fi-FI" sz="2000" b="1" dirty="0" smtClean="0">
              <a:solidFill>
                <a:schemeClr val="tx1"/>
              </a:solidFill>
            </a:endParaRPr>
          </a:p>
          <a:p>
            <a:pPr algn="l"/>
            <a:endParaRPr lang="fi-FI" sz="20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184</TotalTime>
  <Words>31</Words>
  <Application>Microsoft Office PowerPoint</Application>
  <PresentationFormat>On-screen Show (4:3)</PresentationFormat>
  <Paragraphs>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Etsikää ensin Jumalaa 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Etsikää ensin Jumalaa </dc:title>
  <dc:creator>FRONT</dc:creator>
  <cp:lastModifiedBy>FRONT</cp:lastModifiedBy>
  <cp:revision>13</cp:revision>
  <dcterms:created xsi:type="dcterms:W3CDTF">2023-10-11T19:43:52Z</dcterms:created>
  <dcterms:modified xsi:type="dcterms:W3CDTF">2025-03-28T15:46:52Z</dcterms:modified>
</cp:coreProperties>
</file>