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7E4A0-46F4-4675-A451-C75412A9488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76F50-4853-4BE1-82C9-5DB3C04CB2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eza Habari Humu Dunia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6248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Eneza</a:t>
            </a:r>
            <a:r>
              <a:rPr lang="en-US" b="1" dirty="0" smtClean="0"/>
              <a:t> </a:t>
            </a:r>
            <a:r>
              <a:rPr lang="en-US" b="1" dirty="0" err="1" smtClean="0"/>
              <a:t>Habari</a:t>
            </a:r>
            <a:r>
              <a:rPr lang="en-US" b="1" dirty="0" smtClean="0"/>
              <a:t> </a:t>
            </a:r>
            <a:r>
              <a:rPr lang="en-US" b="1" dirty="0" err="1" smtClean="0"/>
              <a:t>Humu</a:t>
            </a:r>
            <a:r>
              <a:rPr lang="en-US" b="1" dirty="0" smtClean="0"/>
              <a:t> </a:t>
            </a:r>
            <a:r>
              <a:rPr lang="en-US" b="1" dirty="0" err="1" smtClean="0"/>
              <a:t>Duniani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763000" cy="57912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Eneza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Habari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Humu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Duniani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Po </a:t>
            </a:r>
            <a:r>
              <a:rPr lang="en-US" sz="2000" b="1" dirty="0" err="1" smtClean="0">
                <a:solidFill>
                  <a:schemeClr val="tx1"/>
                </a:solidFill>
              </a:rPr>
              <a:t>pote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panapo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huzuni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Ndimi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Wakristo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zitangaze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Neno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Yopo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Mfariji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dirty="0" smtClean="0"/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Yopo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Mfariji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Yopo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Mfariji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Roho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Mtakatifu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ndiye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Msaidizi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Eneza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Habari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Humu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Duniani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Yopo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Mfariji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Mfalme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wafalme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umtazame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Amectuletea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milele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Mateka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wapate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Ukombozi</a:t>
            </a:r>
            <a:r>
              <a:rPr lang="en-US" sz="2000" b="1" dirty="0" smtClean="0">
                <a:solidFill>
                  <a:schemeClr val="tx1"/>
                </a:solidFill>
              </a:rPr>
              <a:t> wake,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Yopo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Mfariji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Niwezeje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mimi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kutamka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vizuri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Kumsifu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Mwokozi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aliye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mbinguni</a:t>
            </a:r>
            <a:r>
              <a:rPr lang="en-US" sz="20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Nitangaze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neno</a:t>
            </a:r>
            <a:r>
              <a:rPr lang="en-US" sz="2000" b="1" dirty="0" smtClean="0">
                <a:solidFill>
                  <a:schemeClr val="tx1"/>
                </a:solidFill>
              </a:rPr>
              <a:t> la </a:t>
            </a:r>
            <a:r>
              <a:rPr lang="en-US" sz="2000" b="1" dirty="0" err="1" smtClean="0">
                <a:solidFill>
                  <a:schemeClr val="tx1"/>
                </a:solidFill>
              </a:rPr>
              <a:t>furaha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Yopo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Mfariji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Wenzangu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tuimbe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nyimbo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milele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Mbinguni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tujaze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shukrani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tele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Upendo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Bwana </a:t>
            </a:r>
            <a:r>
              <a:rPr lang="en-US" sz="2000" b="1" dirty="0" err="1" smtClean="0">
                <a:solidFill>
                  <a:schemeClr val="tx1"/>
                </a:solidFill>
              </a:rPr>
              <a:t>ujulike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sana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Yopo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Mfariji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107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Eneza Habari Humu Duniani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Eneza Habari Humu Duniani</dc:title>
  <dc:creator>FRONT</dc:creator>
  <cp:lastModifiedBy>FRONT</cp:lastModifiedBy>
  <cp:revision>17</cp:revision>
  <dcterms:created xsi:type="dcterms:W3CDTF">2025-03-10T16:55:30Z</dcterms:created>
  <dcterms:modified xsi:type="dcterms:W3CDTF">2025-03-14T21:47:04Z</dcterms:modified>
</cp:coreProperties>
</file>