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0B5C8-513D-4ABE-9E46-04B350ED321F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72D75-4C91-473B-BF0D-CD91C7F993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Joyful Eastertide ppt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66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día de la resurrección(Lancashir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1"/>
            <a:ext cx="7924800" cy="6096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El </a:t>
            </a:r>
            <a:r>
              <a:rPr lang="es-ES" b="1" dirty="0" err="1" smtClean="0"/>
              <a:t>día</a:t>
            </a:r>
            <a:r>
              <a:rPr lang="es-ES" b="1" dirty="0" smtClean="0"/>
              <a:t> de la </a:t>
            </a:r>
            <a:r>
              <a:rPr lang="es-ES" b="1" dirty="0" err="1" smtClean="0"/>
              <a:t>resurrección</a:t>
            </a:r>
            <a:r>
              <a:rPr lang="en-US" b="1" dirty="0" smtClean="0"/>
              <a:t>(Lancashire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143000"/>
            <a:ext cx="4648200" cy="48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En el </a:t>
            </a:r>
            <a:r>
              <a:rPr lang="en-US" sz="1800" b="1" dirty="0" err="1" smtClean="0">
                <a:solidFill>
                  <a:schemeClr val="tx1"/>
                </a:solidFill>
              </a:rPr>
              <a:t>glorioso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día</a:t>
            </a:r>
            <a:r>
              <a:rPr lang="en-US" sz="1800" b="1" dirty="0" smtClean="0">
                <a:solidFill>
                  <a:schemeClr val="tx1"/>
                </a:solidFill>
              </a:rPr>
              <a:t> de la </a:t>
            </a:r>
            <a:r>
              <a:rPr lang="es-ES" sz="1800" b="1" dirty="0" err="1" smtClean="0">
                <a:solidFill>
                  <a:schemeClr val="tx1"/>
                </a:solidFill>
              </a:rPr>
              <a:t>Resurrección</a:t>
            </a:r>
            <a:r>
              <a:rPr lang="es-E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Celebre el mundo  entero la Pascua del </a:t>
            </a:r>
            <a:r>
              <a:rPr lang="en-US" sz="1800" b="1" dirty="0" err="1" smtClean="0">
                <a:solidFill>
                  <a:schemeClr val="tx1"/>
                </a:solidFill>
              </a:rPr>
              <a:t>Señor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De </a:t>
            </a:r>
            <a:r>
              <a:rPr lang="en-US" sz="1800" b="1" dirty="0" err="1" smtClean="0">
                <a:solidFill>
                  <a:schemeClr val="tx1"/>
                </a:solidFill>
              </a:rPr>
              <a:t>muerte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vida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eterna</a:t>
            </a:r>
            <a:r>
              <a:rPr lang="en-US" sz="1800" b="1" dirty="0" smtClean="0">
                <a:solidFill>
                  <a:schemeClr val="tx1"/>
                </a:solidFill>
              </a:rPr>
              <a:t>, de </a:t>
            </a:r>
            <a:r>
              <a:rPr lang="en-US" sz="1800" b="1" dirty="0" err="1" smtClean="0">
                <a:solidFill>
                  <a:schemeClr val="tx1"/>
                </a:solidFill>
              </a:rPr>
              <a:t>oscuridad</a:t>
            </a:r>
            <a:r>
              <a:rPr lang="en-US" sz="1800" b="1" dirty="0" smtClean="0">
                <a:solidFill>
                  <a:schemeClr val="tx1"/>
                </a:solidFill>
              </a:rPr>
              <a:t>  a </a:t>
            </a:r>
            <a:r>
              <a:rPr lang="en-US" sz="1800" b="1" dirty="0" err="1" smtClean="0">
                <a:solidFill>
                  <a:schemeClr val="tx1"/>
                </a:solidFill>
              </a:rPr>
              <a:t>luz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Con </a:t>
            </a:r>
            <a:r>
              <a:rPr lang="en-US" sz="1800" b="1" dirty="0" err="1" smtClean="0">
                <a:solidFill>
                  <a:schemeClr val="tx1"/>
                </a:solidFill>
              </a:rPr>
              <a:t>himnos</a:t>
            </a:r>
            <a:r>
              <a:rPr lang="en-US" sz="1800" b="1" dirty="0" smtClean="0">
                <a:solidFill>
                  <a:schemeClr val="tx1"/>
                </a:solidFill>
              </a:rPr>
              <a:t> de </a:t>
            </a:r>
            <a:r>
              <a:rPr lang="en-US" sz="1800" b="1" dirty="0" err="1" smtClean="0">
                <a:solidFill>
                  <a:schemeClr val="tx1"/>
                </a:solidFill>
              </a:rPr>
              <a:t>victoria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condúcenos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Jesús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Vencido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el </a:t>
            </a:r>
            <a:r>
              <a:rPr lang="en-US" sz="1800" b="1" dirty="0" err="1" smtClean="0">
                <a:solidFill>
                  <a:schemeClr val="tx1"/>
                </a:solidFill>
              </a:rPr>
              <a:t>imperio</a:t>
            </a:r>
            <a:r>
              <a:rPr lang="en-US" sz="1800" b="1" dirty="0" smtClean="0">
                <a:solidFill>
                  <a:schemeClr val="tx1"/>
                </a:solidFill>
              </a:rPr>
              <a:t> de la </a:t>
            </a:r>
            <a:r>
              <a:rPr lang="en-US" sz="1800" b="1" dirty="0" err="1" smtClean="0">
                <a:solidFill>
                  <a:schemeClr val="tx1"/>
                </a:solidFill>
              </a:rPr>
              <a:t>muerte</a:t>
            </a:r>
            <a:r>
              <a:rPr lang="en-US" sz="1800" b="1" dirty="0" smtClean="0">
                <a:solidFill>
                  <a:schemeClr val="tx1"/>
                </a:solidFill>
              </a:rPr>
              <a:t> y el mal,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De Cristo </a:t>
            </a:r>
            <a:r>
              <a:rPr lang="en-US" sz="1800" b="1" dirty="0" err="1" smtClean="0">
                <a:solidFill>
                  <a:schemeClr val="tx1"/>
                </a:solidFill>
              </a:rPr>
              <a:t>celebremos</a:t>
            </a:r>
            <a:r>
              <a:rPr lang="en-US" sz="1800" b="1" dirty="0" smtClean="0">
                <a:solidFill>
                  <a:schemeClr val="tx1"/>
                </a:solidFill>
              </a:rPr>
              <a:t> el </a:t>
            </a:r>
            <a:r>
              <a:rPr lang="en-US" sz="1800" b="1" dirty="0" err="1" smtClean="0">
                <a:solidFill>
                  <a:schemeClr val="tx1"/>
                </a:solidFill>
              </a:rPr>
              <a:t>triunfo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perennal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 </a:t>
            </a:r>
            <a:r>
              <a:rPr lang="en-US" sz="1800" b="1" dirty="0" err="1" smtClean="0">
                <a:solidFill>
                  <a:schemeClr val="tx1"/>
                </a:solidFill>
              </a:rPr>
              <a:t>anuncien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nuestras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voces</a:t>
            </a:r>
            <a:r>
              <a:rPr lang="en-US" sz="1800" b="1" dirty="0" smtClean="0">
                <a:solidFill>
                  <a:schemeClr val="tx1"/>
                </a:solidFill>
              </a:rPr>
              <a:t> de </a:t>
            </a:r>
            <a:r>
              <a:rPr lang="en-US" sz="1800" b="1" dirty="0" err="1" smtClean="0">
                <a:solidFill>
                  <a:schemeClr val="tx1"/>
                </a:solidFill>
              </a:rPr>
              <a:t>todo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corazón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La </a:t>
            </a:r>
            <a:r>
              <a:rPr lang="en-US" sz="1800" b="1" dirty="0" err="1" smtClean="0">
                <a:solidFill>
                  <a:schemeClr val="tx1"/>
                </a:solidFill>
              </a:rPr>
              <a:t>gloria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inmarcesible</a:t>
            </a:r>
            <a:r>
              <a:rPr lang="en-US" sz="1800" b="1" dirty="0" smtClean="0">
                <a:solidFill>
                  <a:schemeClr val="tx1"/>
                </a:solidFill>
              </a:rPr>
              <a:t> de la </a:t>
            </a:r>
            <a:r>
              <a:rPr lang="es-ES" sz="1800" b="1" dirty="0" err="1" smtClean="0">
                <a:solidFill>
                  <a:schemeClr val="tx1"/>
                </a:solidFill>
              </a:rPr>
              <a:t>resurrección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Proclamen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cielo</a:t>
            </a:r>
            <a:r>
              <a:rPr lang="en-US" sz="1800" b="1" dirty="0" smtClean="0">
                <a:solidFill>
                  <a:schemeClr val="tx1"/>
                </a:solidFill>
              </a:rPr>
              <a:t> y </a:t>
            </a:r>
            <a:r>
              <a:rPr lang="en-US" sz="1800" b="1" dirty="0" err="1" smtClean="0">
                <a:solidFill>
                  <a:schemeClr val="tx1"/>
                </a:solidFill>
              </a:rPr>
              <a:t>tierra</a:t>
            </a:r>
            <a:r>
              <a:rPr lang="en-US" sz="1800" b="1" dirty="0" smtClean="0">
                <a:solidFill>
                  <a:schemeClr val="tx1"/>
                </a:solidFill>
              </a:rPr>
              <a:t> el </a:t>
            </a:r>
            <a:r>
              <a:rPr lang="en-US" sz="1800" b="1" dirty="0" err="1" smtClean="0">
                <a:solidFill>
                  <a:schemeClr val="tx1"/>
                </a:solidFill>
              </a:rPr>
              <a:t>triunfo</a:t>
            </a:r>
            <a:r>
              <a:rPr lang="en-US" sz="1800" b="1" dirty="0" smtClean="0">
                <a:solidFill>
                  <a:schemeClr val="tx1"/>
                </a:solidFill>
              </a:rPr>
              <a:t> del </a:t>
            </a:r>
            <a:r>
              <a:rPr lang="en-US" sz="1800" b="1" dirty="0" err="1" smtClean="0">
                <a:solidFill>
                  <a:schemeClr val="tx1"/>
                </a:solidFill>
              </a:rPr>
              <a:t>Señor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 </a:t>
            </a:r>
            <a:r>
              <a:rPr lang="en-US" sz="1800" b="1" dirty="0" err="1" smtClean="0">
                <a:solidFill>
                  <a:schemeClr val="tx1"/>
                </a:solidFill>
              </a:rPr>
              <a:t>todo</a:t>
            </a:r>
            <a:r>
              <a:rPr lang="en-US" sz="1800" b="1" dirty="0" smtClean="0">
                <a:solidFill>
                  <a:schemeClr val="tx1"/>
                </a:solidFill>
              </a:rPr>
              <a:t> lo </a:t>
            </a:r>
            <a:r>
              <a:rPr lang="en-US" sz="1800" b="1" dirty="0" err="1" smtClean="0">
                <a:solidFill>
                  <a:schemeClr val="tx1"/>
                </a:solidFill>
              </a:rPr>
              <a:t>creado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alabe</a:t>
            </a:r>
            <a:r>
              <a:rPr lang="en-US" sz="1800" b="1" dirty="0" smtClean="0">
                <a:solidFill>
                  <a:schemeClr val="tx1"/>
                </a:solidFill>
              </a:rPr>
              <a:t> al  </a:t>
            </a:r>
            <a:r>
              <a:rPr lang="en-US" sz="1800" b="1" dirty="0" err="1" smtClean="0">
                <a:solidFill>
                  <a:schemeClr val="tx1"/>
                </a:solidFill>
              </a:rPr>
              <a:t>Creador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 </a:t>
            </a:r>
            <a:r>
              <a:rPr lang="en-US" sz="1800" b="1" dirty="0" err="1" smtClean="0">
                <a:solidFill>
                  <a:schemeClr val="tx1"/>
                </a:solidFill>
              </a:rPr>
              <a:t>oculto</a:t>
            </a:r>
            <a:r>
              <a:rPr lang="en-US" sz="1800" b="1" dirty="0" smtClean="0">
                <a:solidFill>
                  <a:schemeClr val="tx1"/>
                </a:solidFill>
              </a:rPr>
              <a:t> y lo visible, en </a:t>
            </a:r>
            <a:r>
              <a:rPr lang="en-US" sz="1800" b="1" dirty="0" err="1" smtClean="0">
                <a:solidFill>
                  <a:schemeClr val="tx1"/>
                </a:solidFill>
              </a:rPr>
              <a:t>armoniosa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uni</a:t>
            </a:r>
            <a:r>
              <a:rPr lang="es-ES" sz="1800" b="1" dirty="0" smtClean="0">
                <a:solidFill>
                  <a:schemeClr val="tx1"/>
                </a:solidFill>
              </a:rPr>
              <a:t>ó</a:t>
            </a:r>
            <a:r>
              <a:rPr lang="en-US" sz="1800" b="1" dirty="0" smtClean="0">
                <a:solidFill>
                  <a:schemeClr val="tx1"/>
                </a:solidFill>
              </a:rPr>
              <a:t>n,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La </a:t>
            </a:r>
            <a:r>
              <a:rPr lang="en-US" sz="1800" b="1" dirty="0" err="1" smtClean="0">
                <a:solidFill>
                  <a:schemeClr val="tx1"/>
                </a:solidFill>
              </a:rPr>
              <a:t>dicha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eterna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canten</a:t>
            </a:r>
            <a:r>
              <a:rPr lang="en-US" sz="1800" b="1" dirty="0" smtClean="0">
                <a:solidFill>
                  <a:schemeClr val="tx1"/>
                </a:solidFill>
              </a:rPr>
              <a:t> de la R</a:t>
            </a:r>
            <a:r>
              <a:rPr lang="es-ES" sz="1800" b="1" dirty="0" err="1" smtClean="0">
                <a:solidFill>
                  <a:schemeClr val="tx1"/>
                </a:solidFill>
              </a:rPr>
              <a:t>esurrección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75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día de la resurrección(Lancashire)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el glorioso día spanish</dc:title>
  <dc:creator>FRONT</dc:creator>
  <cp:lastModifiedBy>FRONT</cp:lastModifiedBy>
  <cp:revision>13</cp:revision>
  <dcterms:created xsi:type="dcterms:W3CDTF">2024-03-11T14:51:45Z</dcterms:created>
  <dcterms:modified xsi:type="dcterms:W3CDTF">2025-03-31T22:31:08Z</dcterms:modified>
</cp:coreProperties>
</file>