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38EE3-3DBE-415C-AE94-D32664D5429D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83477-5A80-497B-9E00-C7FC208233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 me levan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401"/>
            <a:ext cx="38100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Deus me </a:t>
            </a:r>
            <a:r>
              <a:rPr lang="en-US" b="1" dirty="0" err="1" smtClean="0"/>
              <a:t>levanta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5410200" cy="35814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estou triste E minh'alma está cansada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o problema faz o coração pesar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eu paro no meio do silêncio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que venhas ao meu lado sentar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Deus me levanta para alcançar montanhas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Deus me levanta para andar sobre o mar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Eu sou forte quando estou sobre Teus ombros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Deus me levanta mais do que eu possa alcançar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estou triste E minh'alma está cansada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Quando problemas fazem o coração pesar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eu paro no meio do silêncio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Até que venhas ao meu lado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sentar</a:t>
            </a:r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90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 me levanta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Você me Levanta portuguse</dc:title>
  <dc:creator>FRONT</dc:creator>
  <cp:lastModifiedBy>FRONT</cp:lastModifiedBy>
  <cp:revision>7</cp:revision>
  <dcterms:created xsi:type="dcterms:W3CDTF">2025-03-01T23:10:59Z</dcterms:created>
  <dcterms:modified xsi:type="dcterms:W3CDTF">2025-03-07T17:10:01Z</dcterms:modified>
</cp:coreProperties>
</file>