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81AF-FB81-4D30-A9BA-71221E46290C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FBA-8DB1-4A0A-A85E-E839F7247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81AF-FB81-4D30-A9BA-71221E46290C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FBA-8DB1-4A0A-A85E-E839F7247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81AF-FB81-4D30-A9BA-71221E46290C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FBA-8DB1-4A0A-A85E-E839F7247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81AF-FB81-4D30-A9BA-71221E46290C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FBA-8DB1-4A0A-A85E-E839F7247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81AF-FB81-4D30-A9BA-71221E46290C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FBA-8DB1-4A0A-A85E-E839F7247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81AF-FB81-4D30-A9BA-71221E46290C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FBA-8DB1-4A0A-A85E-E839F7247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81AF-FB81-4D30-A9BA-71221E46290C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FBA-8DB1-4A0A-A85E-E839F7247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81AF-FB81-4D30-A9BA-71221E46290C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FBA-8DB1-4A0A-A85E-E839F7247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81AF-FB81-4D30-A9BA-71221E46290C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FBA-8DB1-4A0A-A85E-E839F7247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81AF-FB81-4D30-A9BA-71221E46290C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FBA-8DB1-4A0A-A85E-E839F7247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81AF-FB81-4D30-A9BA-71221E46290C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FBA-8DB1-4A0A-A85E-E839F7247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681AF-FB81-4D30-A9BA-71221E46290C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9FBA-8DB1-4A0A-A85E-E839F72473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rao ny Tompo lehi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816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Derao</a:t>
            </a:r>
            <a:r>
              <a:rPr lang="en-US" b="1" dirty="0" smtClean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Tompo</a:t>
            </a:r>
            <a:r>
              <a:rPr lang="en-US" b="1" dirty="0"/>
              <a:t> </a:t>
            </a:r>
            <a:r>
              <a:rPr lang="en-US" b="1" dirty="0" err="1" smtClean="0"/>
              <a:t>lehibe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685800"/>
            <a:ext cx="3429000" cy="3657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Derao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Tompo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lehibe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Nahary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izao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rehetra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izao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Haleloia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Haleloia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lanitra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Samia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midera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avokoa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Asandrato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izao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dera</a:t>
            </a:r>
            <a:r>
              <a:rPr lang="en-US" sz="1600" b="1" dirty="0" smtClean="0">
                <a:solidFill>
                  <a:srgbClr val="FF0000"/>
                </a:solidFill>
              </a:rPr>
              <a:t> 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Haleloia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Haleloia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Haleloia</a:t>
            </a:r>
            <a:r>
              <a:rPr lang="en-US" sz="1600" b="1" dirty="0" smtClean="0">
                <a:solidFill>
                  <a:srgbClr val="FF0000"/>
                </a:solidFill>
              </a:rPr>
              <a:t> !(</a:t>
            </a:r>
            <a:r>
              <a:rPr lang="en-US" sz="1600" b="1" dirty="0" err="1" smtClean="0">
                <a:solidFill>
                  <a:srgbClr val="FF0000"/>
                </a:solidFill>
              </a:rPr>
              <a:t>Amena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Ry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voadion’ny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ràny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soa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Ankalazao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Tompo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tia</a:t>
            </a:r>
            <a:r>
              <a:rPr lang="en-US" sz="1600" b="1" dirty="0" smtClean="0">
                <a:solidFill>
                  <a:schemeClr val="tx1"/>
                </a:solidFill>
              </a:rPr>
              <a:t> 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Haleloia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Haleloia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Ry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voavela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heloka</a:t>
            </a:r>
            <a:r>
              <a:rPr lang="en-US" sz="1600" b="1" dirty="0" smtClean="0">
                <a:solidFill>
                  <a:schemeClr val="tx1"/>
                </a:solidFill>
              </a:rPr>
              <a:t> ô,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Tsarovy</a:t>
            </a:r>
            <a:r>
              <a:rPr lang="en-US" sz="1600" b="1" dirty="0" smtClean="0">
                <a:solidFill>
                  <a:schemeClr val="tx1"/>
                </a:solidFill>
              </a:rPr>
              <a:t> re </a:t>
            </a:r>
            <a:r>
              <a:rPr lang="en-US" sz="1600" b="1" dirty="0" err="1" smtClean="0">
                <a:solidFill>
                  <a:schemeClr val="tx1"/>
                </a:solidFill>
              </a:rPr>
              <a:t>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indrafo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Miraisa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miderà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Fa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izy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niahy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hatrizay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Haleloia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Haleloia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Derao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ny</a:t>
            </a:r>
            <a:r>
              <a:rPr lang="en-US" sz="1600" b="1" dirty="0" smtClean="0">
                <a:solidFill>
                  <a:schemeClr val="tx1"/>
                </a:solidFill>
              </a:rPr>
              <a:t> Ray </a:t>
            </a:r>
            <a:r>
              <a:rPr lang="en-US" sz="1600" b="1" dirty="0" err="1" smtClean="0">
                <a:solidFill>
                  <a:schemeClr val="tx1"/>
                </a:solidFill>
              </a:rPr>
              <a:t>sy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Zanaka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Fanahy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Masina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90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Derao ny Tompo lehibe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Derao ny Tompo lehibe </dc:title>
  <dc:creator>FRONT</dc:creator>
  <cp:lastModifiedBy>FRONT</cp:lastModifiedBy>
  <cp:revision>7</cp:revision>
  <dcterms:created xsi:type="dcterms:W3CDTF">2024-01-15T22:29:43Z</dcterms:created>
  <dcterms:modified xsi:type="dcterms:W3CDTF">2025-03-22T22:50:26Z</dcterms:modified>
</cp:coreProperties>
</file>