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B61-6F95-4205-AD71-BE5A8F5FFB0F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4C6C-3EE6-4367-8F22-9A06CC7F00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á Teu Melhor Para O Mes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Dá Teu Melhor Para O </a:t>
            </a:r>
            <a:r>
              <a:rPr lang="pt-BR" b="1" dirty="0" smtClean="0"/>
              <a:t>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95400"/>
            <a:ext cx="7543800" cy="51816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 teu melhor para o Mestre,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 tua força e valor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Põe o vigor de tua alma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Às ordens do teu Senhor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Cristo Jesus deu o exemplo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 fortaleza e vigor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Dá-lhe tu zelo dobrado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Dá-lhe de tudo, o </a:t>
            </a:r>
            <a:r>
              <a:rPr lang="pt-BR" sz="1600" b="1" dirty="0" smtClean="0">
                <a:solidFill>
                  <a:schemeClr val="tx1"/>
                </a:solidFill>
              </a:rPr>
              <a:t>melhor.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Dá teu melhor para o Mestre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Dá tua força e valor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Veste a armadura celeste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Às ordens do teu </a:t>
            </a:r>
            <a:r>
              <a:rPr lang="pt-BR" sz="1600" b="1" dirty="0" smtClean="0">
                <a:solidFill>
                  <a:srgbClr val="FF0000"/>
                </a:solidFill>
              </a:rPr>
              <a:t>Senhor.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 teu melhor para o Mestre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Abre-lhe teu coração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Ao seu serviço consagra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melhor dedicação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Dá, pois, e te será dado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Deus deu seu Filho com amor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Pra tu, fiel em servi-lo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Dá-lhe de tudo o </a:t>
            </a:r>
            <a:r>
              <a:rPr lang="pt-BR" sz="1600" b="1" dirty="0" smtClean="0">
                <a:solidFill>
                  <a:schemeClr val="tx1"/>
                </a:solidFill>
              </a:rPr>
              <a:t>melhor.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 teu melhor para o Mestre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Bem pequenino é o favor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quem só por teu resgate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Morreu como um malfeitor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esse seu sacrifício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Feito por ti pecador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Faz-lhe teu culto sincero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Dá-lhe de tudo o </a:t>
            </a:r>
            <a:r>
              <a:rPr lang="pt-BR" sz="1600" b="1" dirty="0" smtClean="0">
                <a:solidFill>
                  <a:schemeClr val="tx1"/>
                </a:solidFill>
              </a:rPr>
              <a:t>melhor.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152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Dá Teu Melhor Para O Mestre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 Teu Melhor Para o Mestre portuguse</dc:title>
  <dc:creator>FRONT</dc:creator>
  <cp:lastModifiedBy>FRONT</cp:lastModifiedBy>
  <cp:revision>6</cp:revision>
  <dcterms:created xsi:type="dcterms:W3CDTF">2025-03-15T22:29:23Z</dcterms:created>
  <dcterms:modified xsi:type="dcterms:W3CDTF">2025-03-18T02:02:04Z</dcterms:modified>
</cp:coreProperties>
</file>