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92C04-BAE3-478C-B477-A63CAD0F548B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E7963-7847-45FA-A371-0E1DB0FA8E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ada Ya Kazi na tabu z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ixHBbZzdd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57912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Baada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Ya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Kazi</a:t>
            </a:r>
            <a:r>
              <a:rPr lang="en-US" b="1" dirty="0">
                <a:solidFill>
                  <a:srgbClr val="FF0000"/>
                </a:solidFill>
              </a:rPr>
              <a:t> 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tabu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zote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838200"/>
            <a:ext cx="3048000" cy="5562600"/>
          </a:xfrm>
        </p:spPr>
        <p:txBody>
          <a:bodyPr numCol="1">
            <a:noAutofit/>
          </a:bodyPr>
          <a:lstStyle/>
          <a:p>
            <a:pPr algn="l"/>
            <a:r>
              <a:rPr lang="pl-PL" sz="1600" b="1" dirty="0">
                <a:solidFill>
                  <a:schemeClr val="tx1"/>
                </a:solidFill>
              </a:rPr>
              <a:t>Baada ya kazi na taabu zote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Nikiingia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furaha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Kumwona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Kumwabudia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Kutakuwa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furaha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yangu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Kumwona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furaha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Kumwona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furaha</a:t>
            </a:r>
            <a:endParaRPr lang="en-US" sz="1600" b="1" dirty="0">
              <a:solidFill>
                <a:srgbClr val="FF0000"/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Nikiondolewa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shida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zote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Nikiona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uso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Bwanangu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Mwenye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rehema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anipendaye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Akinipa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Kikao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mbinguni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Nitamfurahia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mponya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wangu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kumwona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uso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Pale </a:t>
            </a:r>
            <a:r>
              <a:rPr lang="en-US" sz="1600" b="1" dirty="0" err="1" smtClean="0">
                <a:solidFill>
                  <a:schemeClr val="tx1"/>
                </a:solidFill>
              </a:rPr>
              <a:t>mbinguni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furaha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Nitaonana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ndugu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wengi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Lakini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kumwona</a:t>
            </a:r>
            <a:r>
              <a:rPr lang="en-US" sz="1600" b="1" dirty="0" smtClean="0">
                <a:solidFill>
                  <a:schemeClr val="tx1"/>
                </a:solidFill>
              </a:rPr>
              <a:t> Bwana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Kutakuwa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furaha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kabisa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79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Baada Ya Kazi na tabu zote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Baada Ya Kazi   Swahili</dc:title>
  <dc:creator>FRONT</dc:creator>
  <cp:lastModifiedBy>FRONT</cp:lastModifiedBy>
  <cp:revision>20</cp:revision>
  <dcterms:created xsi:type="dcterms:W3CDTF">2025-03-18T15:07:38Z</dcterms:created>
  <dcterms:modified xsi:type="dcterms:W3CDTF">2025-03-21T00:11:34Z</dcterms:modified>
</cp:coreProperties>
</file>